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0" r:id="rId6"/>
    <p:sldId id="272" r:id="rId7"/>
    <p:sldId id="273" r:id="rId8"/>
    <p:sldId id="263" r:id="rId9"/>
    <p:sldId id="264" r:id="rId10"/>
    <p:sldId id="271" r:id="rId11"/>
    <p:sldId id="266" r:id="rId12"/>
  </p:sldIdLst>
  <p:sldSz cx="10947400" cy="7994650"/>
  <p:notesSz cx="10947400" cy="79946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21" autoAdjust="0"/>
    <p:restoredTop sz="94050" autoAdjust="0"/>
  </p:normalViewPr>
  <p:slideViewPr>
    <p:cSldViewPr>
      <p:cViewPr varScale="1">
        <p:scale>
          <a:sx n="56" d="100"/>
          <a:sy n="56" d="100"/>
        </p:scale>
        <p:origin x="172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21055" y="2478341"/>
            <a:ext cx="9305290" cy="167887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42110" y="4477004"/>
            <a:ext cx="7663180" cy="19986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sz="half" idx="2"/>
          </p:nvPr>
        </p:nvSpPr>
        <p:spPr>
          <a:xfrm>
            <a:off x="547370" y="1838769"/>
            <a:ext cx="4762119"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637911" y="1838769"/>
            <a:ext cx="4762119" cy="527646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8427" y="493987"/>
            <a:ext cx="4053204" cy="331469"/>
          </a:xfrm>
          <a:prstGeom prst="rect">
            <a:avLst/>
          </a:prstGeom>
        </p:spPr>
        <p:txBody>
          <a:bodyPr wrap="square" lIns="0" tIns="0" rIns="0" bIns="0">
            <a:spAutoFit/>
          </a:bodyPr>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a:xfrm>
            <a:off x="547370" y="1838769"/>
            <a:ext cx="9852660"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22116" y="7435024"/>
            <a:ext cx="3503168" cy="39973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7370" y="7435024"/>
            <a:ext cx="2517902" cy="39973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8/25/2022</a:t>
            </a:fld>
            <a:endParaRPr lang="en-US"/>
          </a:p>
        </p:txBody>
      </p:sp>
      <p:sp>
        <p:nvSpPr>
          <p:cNvPr id="6" name="Holder 6"/>
          <p:cNvSpPr>
            <a:spLocks noGrp="1"/>
          </p:cNvSpPr>
          <p:nvPr>
            <p:ph type="sldNum" sz="quarter" idx="7"/>
          </p:nvPr>
        </p:nvSpPr>
        <p:spPr>
          <a:xfrm>
            <a:off x="7882128" y="7435024"/>
            <a:ext cx="2517902" cy="39973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5" name="그룹 34">
            <a:extLst>
              <a:ext uri="{FF2B5EF4-FFF2-40B4-BE49-F238E27FC236}">
                <a16:creationId xmlns:a16="http://schemas.microsoft.com/office/drawing/2014/main" id="{DAA7C100-FE17-4537-B897-65E4E3738A0A}"/>
              </a:ext>
            </a:extLst>
          </p:cNvPr>
          <p:cNvGrpSpPr/>
          <p:nvPr/>
        </p:nvGrpSpPr>
        <p:grpSpPr>
          <a:xfrm>
            <a:off x="0" y="0"/>
            <a:ext cx="10956764" cy="7992554"/>
            <a:chOff x="0" y="0"/>
            <a:chExt cx="10956764" cy="7992554"/>
          </a:xfrm>
        </p:grpSpPr>
        <p:sp>
          <p:nvSpPr>
            <p:cNvPr id="2" name="object 2"/>
            <p:cNvSpPr/>
            <p:nvPr/>
          </p:nvSpPr>
          <p:spPr>
            <a:xfrm>
              <a:off x="5482044" y="6117399"/>
              <a:ext cx="3559175" cy="1875155"/>
            </a:xfrm>
            <a:custGeom>
              <a:avLst/>
              <a:gdLst/>
              <a:ahLst/>
              <a:cxnLst/>
              <a:rect l="l" t="t" r="r" b="b"/>
              <a:pathLst>
                <a:path w="3559175" h="1875154">
                  <a:moveTo>
                    <a:pt x="0" y="1874596"/>
                  </a:moveTo>
                  <a:lnTo>
                    <a:pt x="3558959" y="1874596"/>
                  </a:lnTo>
                  <a:lnTo>
                    <a:pt x="3558959" y="0"/>
                  </a:lnTo>
                  <a:lnTo>
                    <a:pt x="0" y="0"/>
                  </a:lnTo>
                  <a:lnTo>
                    <a:pt x="0" y="1874596"/>
                  </a:lnTo>
                  <a:close/>
                </a:path>
              </a:pathLst>
            </a:custGeom>
            <a:solidFill>
              <a:srgbClr val="ABE1FA"/>
            </a:solidFill>
          </p:spPr>
          <p:txBody>
            <a:bodyPr wrap="square" lIns="0" tIns="0" rIns="0" bIns="0" rtlCol="0"/>
            <a:lstStyle/>
            <a:p>
              <a:endParaRPr/>
            </a:p>
          </p:txBody>
        </p:sp>
        <p:sp>
          <p:nvSpPr>
            <p:cNvPr id="3" name="object 3"/>
            <p:cNvSpPr/>
            <p:nvPr/>
          </p:nvSpPr>
          <p:spPr>
            <a:xfrm>
              <a:off x="9041003" y="249898"/>
              <a:ext cx="1903095" cy="7742555"/>
            </a:xfrm>
            <a:custGeom>
              <a:avLst/>
              <a:gdLst/>
              <a:ahLst/>
              <a:cxnLst/>
              <a:rect l="l" t="t" r="r" b="b"/>
              <a:pathLst>
                <a:path w="1903095" h="7742555">
                  <a:moveTo>
                    <a:pt x="0" y="7742097"/>
                  </a:moveTo>
                  <a:lnTo>
                    <a:pt x="1902993" y="7742097"/>
                  </a:lnTo>
                  <a:lnTo>
                    <a:pt x="1902993" y="0"/>
                  </a:lnTo>
                  <a:lnTo>
                    <a:pt x="0" y="0"/>
                  </a:lnTo>
                  <a:lnTo>
                    <a:pt x="0" y="7742097"/>
                  </a:lnTo>
                  <a:close/>
                </a:path>
              </a:pathLst>
            </a:custGeom>
            <a:solidFill>
              <a:srgbClr val="DCF2FD"/>
            </a:solidFill>
          </p:spPr>
          <p:txBody>
            <a:bodyPr wrap="square" lIns="0" tIns="0" rIns="0" bIns="0" rtlCol="0"/>
            <a:lstStyle/>
            <a:p>
              <a:endParaRPr/>
            </a:p>
          </p:txBody>
        </p:sp>
        <p:sp>
          <p:nvSpPr>
            <p:cNvPr id="4" name="object 4"/>
            <p:cNvSpPr txBox="1"/>
            <p:nvPr/>
          </p:nvSpPr>
          <p:spPr>
            <a:xfrm>
              <a:off x="9027000" y="1115369"/>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 name="object 6"/>
            <p:cNvSpPr txBox="1"/>
            <p:nvPr/>
          </p:nvSpPr>
          <p:spPr>
            <a:xfrm>
              <a:off x="9027000" y="2359924"/>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7" name="object 7"/>
            <p:cNvSpPr txBox="1"/>
            <p:nvPr/>
          </p:nvSpPr>
          <p:spPr>
            <a:xfrm>
              <a:off x="9027000" y="3604479"/>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8" name="object 8"/>
            <p:cNvSpPr txBox="1"/>
            <p:nvPr/>
          </p:nvSpPr>
          <p:spPr>
            <a:xfrm>
              <a:off x="9027000" y="3782273"/>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9" name="object 9"/>
            <p:cNvSpPr txBox="1"/>
            <p:nvPr/>
          </p:nvSpPr>
          <p:spPr>
            <a:xfrm>
              <a:off x="9027000" y="5026828"/>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0" name="object 10"/>
            <p:cNvSpPr txBox="1"/>
            <p:nvPr/>
          </p:nvSpPr>
          <p:spPr>
            <a:xfrm>
              <a:off x="9027000" y="5204622"/>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1" name="object 11"/>
            <p:cNvSpPr txBox="1"/>
            <p:nvPr/>
          </p:nvSpPr>
          <p:spPr>
            <a:xfrm>
              <a:off x="6012005" y="2244725"/>
              <a:ext cx="2834005" cy="3386376"/>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altLang="ko-KR" sz="850" dirty="0">
                  <a:latin typeface="Arial Unicode MS"/>
                  <a:cs typeface="Arial Unicode MS"/>
                </a:rPr>
                <a:t>Seis días antes de que Jesús muriera en la cruz, Simón, que fue sanado de la lepra en Betania, hizo un banquete para Jesús en su casa. Lázaro, que murió y resucitó, también asistió a este banquete para tener comunión con Jesús, y Marta sirvió a Jesús y a sus discípulos con diligente labor y servicio. En ese momento, María trajo un vaso de alabastro de perfume de gran precio, lo quebró y derramó sobre la cabeza de Jesús y enjugó los pies de Jesús con su cabello. Algunos de los discípulos lo vieron y no comprendieron las acciones de María y se sintieron resentidos, especialmente Judas Iscariote que vendió a Jesús, acusándolo por malgastar trescientos denarios. Sin embargo, María estaba tan agradecida por la gran gracia que recibió de Jesús y quería pagar su amor. Además, María mientras escuchaba la Palabra, estaba ansiosa por darle lo mejor al Señor porque se dio cuenta de que quedaba poco tiempo para el día de la muerte de Jesús. El Señor alabó a María y dijo que había preparado la sepultura de Jesús con anticipación. También dijo que dondequiera que se predique este evangelio, en todo el mundo, también se contará lo que María ha hecho, para memoria de ella.</a:t>
              </a:r>
            </a:p>
          </p:txBody>
        </p:sp>
        <p:sp>
          <p:nvSpPr>
            <p:cNvPr id="12" name="object 12"/>
            <p:cNvSpPr/>
            <p:nvPr/>
          </p:nvSpPr>
          <p:spPr>
            <a:xfrm>
              <a:off x="5785458" y="507601"/>
              <a:ext cx="727062" cy="660361"/>
            </a:xfrm>
            <a:prstGeom prst="rect">
              <a:avLst/>
            </a:prstGeom>
            <a:blipFill>
              <a:blip r:embed="rId2" cstate="print"/>
              <a:stretch>
                <a:fillRect/>
              </a:stretch>
            </a:blipFill>
          </p:spPr>
          <p:txBody>
            <a:bodyPr wrap="square" lIns="0" tIns="0" rIns="0" bIns="0" rtlCol="0"/>
            <a:lstStyle/>
            <a:p>
              <a:endParaRPr/>
            </a:p>
          </p:txBody>
        </p:sp>
        <p:sp>
          <p:nvSpPr>
            <p:cNvPr id="13" name="object 13"/>
            <p:cNvSpPr txBox="1"/>
            <p:nvPr/>
          </p:nvSpPr>
          <p:spPr>
            <a:xfrm>
              <a:off x="6012005" y="559020"/>
              <a:ext cx="2834005" cy="1533305"/>
            </a:xfrm>
            <a:prstGeom prst="rect">
              <a:avLst/>
            </a:prstGeom>
          </p:spPr>
          <p:txBody>
            <a:bodyPr vert="horz" wrap="square" lIns="0" tIns="107950" rIns="0" bIns="0" rtlCol="0">
              <a:spAutoFit/>
            </a:bodyPr>
            <a:lstStyle/>
            <a:p>
              <a:pPr marL="1021715">
                <a:lnSpc>
                  <a:spcPts val="1200"/>
                </a:lnSpc>
                <a:spcBef>
                  <a:spcPts val="850"/>
                </a:spcBef>
              </a:pPr>
              <a:endParaRPr sz="1200" dirty="0">
                <a:latin typeface="Arial Unicode MS"/>
                <a:cs typeface="Arial Unicode MS"/>
              </a:endParaRPr>
            </a:p>
            <a:p>
              <a:pPr marR="5080" indent="639763" algn="just">
                <a:lnSpc>
                  <a:spcPts val="1200"/>
                </a:lnSpc>
                <a:spcBef>
                  <a:spcPts val="155"/>
                </a:spcBef>
              </a:pPr>
              <a:endParaRPr lang="es-ES" altLang="ko-KR" sz="600" dirty="0">
                <a:latin typeface="Arial Unicode MS"/>
                <a:cs typeface="Arial Unicode MS"/>
              </a:endParaRPr>
            </a:p>
            <a:p>
              <a:pPr marR="5080" indent="639763" algn="just">
                <a:lnSpc>
                  <a:spcPts val="1200"/>
                </a:lnSpc>
                <a:spcBef>
                  <a:spcPts val="155"/>
                </a:spcBef>
              </a:pPr>
              <a:r>
                <a:rPr lang="es-ES" altLang="ko-KR" sz="850" dirty="0">
                  <a:latin typeface="Arial Unicode MS"/>
                  <a:cs typeface="Arial Unicode MS"/>
                </a:rPr>
                <a:t>María de Betania, su hermana Marta y su hermano Lázaro eran una familia amada por Jesús. Jesús fue perseguido dondequiera que iba, pero ellos realmente amaban a Jesús, lo trataban con afecto y agradaban al Señor. En el pasado, el Señor salvó a Lázaro, que estaba enfermo y murió durante cuatro días, le salvó con la Palabra y lo llamó amigo.</a:t>
              </a:r>
            </a:p>
          </p:txBody>
        </p:sp>
        <p:sp>
          <p:nvSpPr>
            <p:cNvPr id="14" name="object 14"/>
            <p:cNvSpPr/>
            <p:nvPr/>
          </p:nvSpPr>
          <p:spPr>
            <a:xfrm>
              <a:off x="5475706" y="0"/>
              <a:ext cx="5468620" cy="252729"/>
            </a:xfrm>
            <a:custGeom>
              <a:avLst/>
              <a:gdLst/>
              <a:ahLst/>
              <a:cxnLst/>
              <a:rect l="l" t="t" r="r" b="b"/>
              <a:pathLst>
                <a:path w="5468620" h="252729">
                  <a:moveTo>
                    <a:pt x="0" y="252704"/>
                  </a:moveTo>
                  <a:lnTo>
                    <a:pt x="5468289" y="252704"/>
                  </a:lnTo>
                  <a:lnTo>
                    <a:pt x="5468289" y="0"/>
                  </a:lnTo>
                  <a:lnTo>
                    <a:pt x="0" y="0"/>
                  </a:lnTo>
                  <a:lnTo>
                    <a:pt x="0" y="252704"/>
                  </a:lnTo>
                  <a:close/>
                </a:path>
              </a:pathLst>
            </a:custGeom>
            <a:solidFill>
              <a:srgbClr val="44C7F5"/>
            </a:solidFill>
          </p:spPr>
          <p:txBody>
            <a:bodyPr wrap="square" lIns="0" tIns="0" rIns="0" bIns="0" rtlCol="0"/>
            <a:lstStyle/>
            <a:p>
              <a:endParaRPr/>
            </a:p>
          </p:txBody>
        </p:sp>
        <p:sp>
          <p:nvSpPr>
            <p:cNvPr id="15" name="object 15"/>
            <p:cNvSpPr/>
            <p:nvPr/>
          </p:nvSpPr>
          <p:spPr>
            <a:xfrm>
              <a:off x="9039700" y="29196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6" name="object 16"/>
            <p:cNvSpPr/>
            <p:nvPr/>
          </p:nvSpPr>
          <p:spPr>
            <a:xfrm>
              <a:off x="9039700" y="21109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7" name="object 17"/>
            <p:cNvSpPr/>
            <p:nvPr/>
          </p:nvSpPr>
          <p:spPr>
            <a:xfrm>
              <a:off x="9039700" y="494140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8" name="object 18"/>
            <p:cNvSpPr/>
            <p:nvPr/>
          </p:nvSpPr>
          <p:spPr>
            <a:xfrm>
              <a:off x="9039700" y="170660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9" name="object 19"/>
            <p:cNvSpPr/>
            <p:nvPr/>
          </p:nvSpPr>
          <p:spPr>
            <a:xfrm>
              <a:off x="9039700" y="3324009"/>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0" name="object 20"/>
            <p:cNvSpPr/>
            <p:nvPr/>
          </p:nvSpPr>
          <p:spPr>
            <a:xfrm>
              <a:off x="9039700" y="45370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1" name="object 21"/>
            <p:cNvSpPr/>
            <p:nvPr/>
          </p:nvSpPr>
          <p:spPr>
            <a:xfrm>
              <a:off x="9039700" y="413270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2" name="object 22"/>
            <p:cNvSpPr/>
            <p:nvPr/>
          </p:nvSpPr>
          <p:spPr>
            <a:xfrm>
              <a:off x="9039700" y="15044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3" name="object 23"/>
            <p:cNvSpPr/>
            <p:nvPr/>
          </p:nvSpPr>
          <p:spPr>
            <a:xfrm>
              <a:off x="9039700" y="3121834"/>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4" name="object 24"/>
            <p:cNvSpPr/>
            <p:nvPr/>
          </p:nvSpPr>
          <p:spPr>
            <a:xfrm>
              <a:off x="9039700" y="23131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5" name="object 25"/>
            <p:cNvSpPr/>
            <p:nvPr/>
          </p:nvSpPr>
          <p:spPr>
            <a:xfrm>
              <a:off x="9039700" y="19087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6" name="object 26"/>
            <p:cNvSpPr/>
            <p:nvPr/>
          </p:nvSpPr>
          <p:spPr>
            <a:xfrm>
              <a:off x="9039700" y="35261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7" name="object 27"/>
            <p:cNvSpPr/>
            <p:nvPr/>
          </p:nvSpPr>
          <p:spPr>
            <a:xfrm>
              <a:off x="9039700" y="47392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8" name="object 28"/>
            <p:cNvSpPr/>
            <p:nvPr/>
          </p:nvSpPr>
          <p:spPr>
            <a:xfrm>
              <a:off x="9039700" y="27174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9" name="object 29"/>
            <p:cNvSpPr/>
            <p:nvPr/>
          </p:nvSpPr>
          <p:spPr>
            <a:xfrm>
              <a:off x="9039700" y="43348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30" name="object 30"/>
            <p:cNvSpPr/>
            <p:nvPr/>
          </p:nvSpPr>
          <p:spPr>
            <a:xfrm>
              <a:off x="9039700" y="55479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31" name="object 31"/>
            <p:cNvSpPr/>
            <p:nvPr/>
          </p:nvSpPr>
          <p:spPr>
            <a:xfrm>
              <a:off x="9160413" y="1072070"/>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32" name="object 32"/>
            <p:cNvSpPr/>
            <p:nvPr/>
          </p:nvSpPr>
          <p:spPr>
            <a:xfrm>
              <a:off x="9160413" y="5799193"/>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33" name="object 33"/>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4" name="object 34"/>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6" name="object 36"/>
            <p:cNvSpPr/>
            <p:nvPr/>
          </p:nvSpPr>
          <p:spPr>
            <a:xfrm>
              <a:off x="5878052" y="5830949"/>
              <a:ext cx="4722495" cy="1931670"/>
            </a:xfrm>
            <a:custGeom>
              <a:avLst/>
              <a:gdLst/>
              <a:ahLst/>
              <a:cxnLst/>
              <a:rect l="l" t="t" r="r" b="b"/>
              <a:pathLst>
                <a:path w="4722495" h="1931670">
                  <a:moveTo>
                    <a:pt x="4542396" y="0"/>
                  </a:moveTo>
                  <a:lnTo>
                    <a:pt x="179997" y="0"/>
                  </a:lnTo>
                  <a:lnTo>
                    <a:pt x="132144" y="6430"/>
                  </a:lnTo>
                  <a:lnTo>
                    <a:pt x="89146" y="24576"/>
                  </a:lnTo>
                  <a:lnTo>
                    <a:pt x="52717" y="52722"/>
                  </a:lnTo>
                  <a:lnTo>
                    <a:pt x="24573" y="89152"/>
                  </a:lnTo>
                  <a:lnTo>
                    <a:pt x="6429" y="132149"/>
                  </a:lnTo>
                  <a:lnTo>
                    <a:pt x="0" y="179997"/>
                  </a:lnTo>
                  <a:lnTo>
                    <a:pt x="0" y="1751291"/>
                  </a:lnTo>
                  <a:lnTo>
                    <a:pt x="6429" y="1799145"/>
                  </a:lnTo>
                  <a:lnTo>
                    <a:pt x="24573" y="1842145"/>
                  </a:lnTo>
                  <a:lnTo>
                    <a:pt x="52717" y="1878577"/>
                  </a:lnTo>
                  <a:lnTo>
                    <a:pt x="89146" y="1906724"/>
                  </a:lnTo>
                  <a:lnTo>
                    <a:pt x="132144" y="1924871"/>
                  </a:lnTo>
                  <a:lnTo>
                    <a:pt x="179997" y="1931301"/>
                  </a:lnTo>
                  <a:lnTo>
                    <a:pt x="4542396" y="1931301"/>
                  </a:lnTo>
                  <a:lnTo>
                    <a:pt x="4590248" y="1924871"/>
                  </a:lnTo>
                  <a:lnTo>
                    <a:pt x="4633246" y="1906724"/>
                  </a:lnTo>
                  <a:lnTo>
                    <a:pt x="4669675" y="1878577"/>
                  </a:lnTo>
                  <a:lnTo>
                    <a:pt x="4697819" y="1842145"/>
                  </a:lnTo>
                  <a:lnTo>
                    <a:pt x="4715964" y="1799145"/>
                  </a:lnTo>
                  <a:lnTo>
                    <a:pt x="4722393" y="1751291"/>
                  </a:lnTo>
                  <a:lnTo>
                    <a:pt x="4722393" y="179997"/>
                  </a:lnTo>
                  <a:lnTo>
                    <a:pt x="4715964" y="132149"/>
                  </a:lnTo>
                  <a:lnTo>
                    <a:pt x="4697819" y="89152"/>
                  </a:lnTo>
                  <a:lnTo>
                    <a:pt x="4669675" y="52722"/>
                  </a:lnTo>
                  <a:lnTo>
                    <a:pt x="4633246" y="24576"/>
                  </a:lnTo>
                  <a:lnTo>
                    <a:pt x="4590248" y="6430"/>
                  </a:lnTo>
                  <a:lnTo>
                    <a:pt x="4542396" y="0"/>
                  </a:lnTo>
                  <a:close/>
                </a:path>
              </a:pathLst>
            </a:custGeom>
            <a:solidFill>
              <a:srgbClr val="FFFFFF"/>
            </a:solidFill>
          </p:spPr>
          <p:txBody>
            <a:bodyPr wrap="square" lIns="0" tIns="0" rIns="0" bIns="0" rtlCol="0"/>
            <a:lstStyle/>
            <a:p>
              <a:endParaRPr/>
            </a:p>
          </p:txBody>
        </p:sp>
        <p:sp>
          <p:nvSpPr>
            <p:cNvPr id="37" name="object 37"/>
            <p:cNvSpPr/>
            <p:nvPr/>
          </p:nvSpPr>
          <p:spPr>
            <a:xfrm>
              <a:off x="5611487" y="6087200"/>
              <a:ext cx="2941320" cy="0"/>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38" name="object 38"/>
            <p:cNvSpPr/>
            <p:nvPr/>
          </p:nvSpPr>
          <p:spPr>
            <a:xfrm>
              <a:off x="55082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39" name="object 39"/>
            <p:cNvSpPr/>
            <p:nvPr/>
          </p:nvSpPr>
          <p:spPr>
            <a:xfrm>
              <a:off x="86038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41" name="object 41"/>
            <p:cNvSpPr/>
            <p:nvPr/>
          </p:nvSpPr>
          <p:spPr>
            <a:xfrm>
              <a:off x="5928881" y="6222691"/>
              <a:ext cx="882778" cy="717142"/>
            </a:xfrm>
            <a:prstGeom prst="rect">
              <a:avLst/>
            </a:prstGeom>
            <a:blipFill>
              <a:blip r:embed="rId3" cstate="print"/>
              <a:stretch>
                <a:fillRect/>
              </a:stretch>
            </a:blipFill>
          </p:spPr>
          <p:txBody>
            <a:bodyPr wrap="square" lIns="0" tIns="0" rIns="0" bIns="0" rtlCol="0"/>
            <a:lstStyle/>
            <a:p>
              <a:endParaRPr/>
            </a:p>
          </p:txBody>
        </p:sp>
        <p:sp>
          <p:nvSpPr>
            <p:cNvPr id="43" name="object 43"/>
            <p:cNvSpPr txBox="1"/>
            <p:nvPr/>
          </p:nvSpPr>
          <p:spPr>
            <a:xfrm>
              <a:off x="6411700" y="7042681"/>
              <a:ext cx="3923029" cy="536044"/>
            </a:xfrm>
            <a:prstGeom prst="rect">
              <a:avLst/>
            </a:prstGeom>
          </p:spPr>
          <p:txBody>
            <a:bodyPr vert="horz" wrap="square" lIns="0" tIns="12700" rIns="0" bIns="0" rtlCol="0">
              <a:spAutoFit/>
            </a:bodyPr>
            <a:lstStyle/>
            <a:p>
              <a:pPr marL="12700" algn="just">
                <a:spcBef>
                  <a:spcPts val="100"/>
                </a:spcBef>
              </a:pPr>
              <a:r>
                <a:rPr sz="850" dirty="0">
                  <a:latin typeface="Arial Unicode MS"/>
                  <a:cs typeface="Arial Unicode MS"/>
                </a:rPr>
                <a:t>There they made Him a supper; and Martha served, but Lazarus was one of</a:t>
              </a:r>
              <a:r>
                <a:rPr lang="es-ES" sz="850" dirty="0">
                  <a:latin typeface="Arial Unicode MS"/>
                  <a:cs typeface="Arial Unicode MS"/>
                </a:rPr>
                <a:t> </a:t>
              </a:r>
              <a:r>
                <a:rPr lang="en-US" sz="850" dirty="0">
                  <a:latin typeface="Arial Unicode MS"/>
                  <a:cs typeface="Arial Unicode MS"/>
                </a:rPr>
                <a:t>those who sat at the table with Him. Then Mary took a pound of very costly oil of spikenard, anointed the feet of Jesus, and wiped His feet with her hair. And the house was filled with the fragrance of the oil. (Jn 12:2~3)</a:t>
              </a:r>
            </a:p>
          </p:txBody>
        </p:sp>
        <p:sp>
          <p:nvSpPr>
            <p:cNvPr id="47" name="object 47"/>
            <p:cNvSpPr txBox="1"/>
            <p:nvPr/>
          </p:nvSpPr>
          <p:spPr>
            <a:xfrm>
              <a:off x="6840046" y="6302276"/>
              <a:ext cx="3494683" cy="666849"/>
            </a:xfrm>
            <a:prstGeom prst="rect">
              <a:avLst/>
            </a:prstGeom>
          </p:spPr>
          <p:txBody>
            <a:bodyPr vert="horz" wrap="square" lIns="0" tIns="12700" rIns="0" bIns="0" rtlCol="0">
              <a:spAutoFit/>
            </a:bodyPr>
            <a:lstStyle/>
            <a:p>
              <a:pPr marL="12700" marR="5080" algn="just">
                <a:spcBef>
                  <a:spcPts val="100"/>
                </a:spcBef>
              </a:pPr>
              <a:r>
                <a:rPr lang="es-ES" altLang="ko-KR" sz="850" dirty="0">
                  <a:latin typeface="Arial Unicode MS"/>
                  <a:cs typeface="Arial Unicode MS"/>
                </a:rPr>
                <a:t>Y le hicieron allí una cena; Marta servía, y Lázaro era uno de los que estaban sentados a la mesa con él. Entonces María tomó una libra de perfume de nardo puro, de mucho precio, y ungió los pies de Jesús, y los enjugó con sus cabellos; y la casa se llenó del olor del perfume.    (Jn 12:2~3)</a:t>
              </a:r>
              <a:endParaRPr lang="ko-KR" altLang="es-ES" sz="850" dirty="0">
                <a:latin typeface="Arial Unicode MS"/>
                <a:cs typeface="Arial Unicode MS"/>
              </a:endParaRPr>
            </a:p>
          </p:txBody>
        </p:sp>
        <p:sp>
          <p:nvSpPr>
            <p:cNvPr id="49" name="object 49"/>
            <p:cNvSpPr/>
            <p:nvPr/>
          </p:nvSpPr>
          <p:spPr>
            <a:xfrm>
              <a:off x="0" y="0"/>
              <a:ext cx="5477510" cy="1494155"/>
            </a:xfrm>
            <a:custGeom>
              <a:avLst/>
              <a:gdLst/>
              <a:ahLst/>
              <a:cxnLst/>
              <a:rect l="l" t="t" r="r" b="b"/>
              <a:pathLst>
                <a:path w="5477510" h="1494155">
                  <a:moveTo>
                    <a:pt x="0" y="1493710"/>
                  </a:moveTo>
                  <a:lnTo>
                    <a:pt x="5477408" y="1493710"/>
                  </a:lnTo>
                  <a:lnTo>
                    <a:pt x="5477408" y="0"/>
                  </a:lnTo>
                  <a:lnTo>
                    <a:pt x="0" y="0"/>
                  </a:lnTo>
                  <a:lnTo>
                    <a:pt x="0" y="1493710"/>
                  </a:lnTo>
                  <a:close/>
                </a:path>
              </a:pathLst>
            </a:custGeom>
            <a:solidFill>
              <a:srgbClr val="BCE6FB"/>
            </a:solidFill>
          </p:spPr>
          <p:txBody>
            <a:bodyPr wrap="square" lIns="0" tIns="0" rIns="0" bIns="0" rtlCol="0"/>
            <a:lstStyle/>
            <a:p>
              <a:endParaRPr/>
            </a:p>
          </p:txBody>
        </p:sp>
        <p:sp>
          <p:nvSpPr>
            <p:cNvPr id="51" name="object 51"/>
            <p:cNvSpPr txBox="1"/>
            <p:nvPr/>
          </p:nvSpPr>
          <p:spPr>
            <a:xfrm>
              <a:off x="484400" y="346037"/>
              <a:ext cx="476250" cy="729615"/>
            </a:xfrm>
            <a:prstGeom prst="rect">
              <a:avLst/>
            </a:prstGeom>
          </p:spPr>
          <p:txBody>
            <a:bodyPr vert="horz" wrap="square" lIns="0" tIns="15240" rIns="0" bIns="0" rtlCol="0">
              <a:spAutoFit/>
            </a:bodyPr>
            <a:lstStyle/>
            <a:p>
              <a:pPr marL="12700">
                <a:lnSpc>
                  <a:spcPct val="100000"/>
                </a:lnSpc>
                <a:spcBef>
                  <a:spcPts val="120"/>
                </a:spcBef>
              </a:pPr>
              <a:r>
                <a:rPr sz="4600" b="1" spc="-985" dirty="0">
                  <a:solidFill>
                    <a:srgbClr val="00AEEF"/>
                  </a:solidFill>
                  <a:latin typeface="Cambria"/>
                  <a:cs typeface="Cambria"/>
                </a:rPr>
                <a:t>13</a:t>
              </a:r>
              <a:endParaRPr sz="4600" dirty="0">
                <a:latin typeface="Cambria"/>
                <a:cs typeface="Cambria"/>
              </a:endParaRPr>
            </a:p>
          </p:txBody>
        </p:sp>
        <p:sp>
          <p:nvSpPr>
            <p:cNvPr id="52" name="object 52"/>
            <p:cNvSpPr/>
            <p:nvPr/>
          </p:nvSpPr>
          <p:spPr>
            <a:xfrm>
              <a:off x="0" y="7631241"/>
              <a:ext cx="5478780" cy="360680"/>
            </a:xfrm>
            <a:custGeom>
              <a:avLst/>
              <a:gdLst/>
              <a:ahLst/>
              <a:cxnLst/>
              <a:rect l="l" t="t" r="r" b="b"/>
              <a:pathLst>
                <a:path w="5478780" h="360679">
                  <a:moveTo>
                    <a:pt x="0" y="360679"/>
                  </a:moveTo>
                  <a:lnTo>
                    <a:pt x="5478348" y="360679"/>
                  </a:lnTo>
                  <a:lnTo>
                    <a:pt x="5478348" y="0"/>
                  </a:lnTo>
                  <a:lnTo>
                    <a:pt x="0" y="0"/>
                  </a:lnTo>
                  <a:lnTo>
                    <a:pt x="0" y="360679"/>
                  </a:lnTo>
                  <a:close/>
                </a:path>
              </a:pathLst>
            </a:custGeom>
            <a:solidFill>
              <a:srgbClr val="44C7F5"/>
            </a:solidFill>
          </p:spPr>
          <p:txBody>
            <a:bodyPr wrap="square" lIns="0" tIns="0" rIns="0" bIns="0" rtlCol="0"/>
            <a:lstStyle/>
            <a:p>
              <a:endParaRPr/>
            </a:p>
          </p:txBody>
        </p:sp>
        <p:sp>
          <p:nvSpPr>
            <p:cNvPr id="53" name="object 53"/>
            <p:cNvSpPr/>
            <p:nvPr/>
          </p:nvSpPr>
          <p:spPr>
            <a:xfrm>
              <a:off x="0" y="1494600"/>
              <a:ext cx="216535" cy="6136640"/>
            </a:xfrm>
            <a:custGeom>
              <a:avLst/>
              <a:gdLst/>
              <a:ahLst/>
              <a:cxnLst/>
              <a:rect l="l" t="t" r="r" b="b"/>
              <a:pathLst>
                <a:path w="216535" h="6136640">
                  <a:moveTo>
                    <a:pt x="0" y="6136640"/>
                  </a:moveTo>
                  <a:lnTo>
                    <a:pt x="215988" y="6136640"/>
                  </a:lnTo>
                  <a:lnTo>
                    <a:pt x="215988" y="0"/>
                  </a:lnTo>
                  <a:lnTo>
                    <a:pt x="0" y="0"/>
                  </a:lnTo>
                  <a:lnTo>
                    <a:pt x="0" y="6136640"/>
                  </a:lnTo>
                  <a:close/>
                </a:path>
              </a:pathLst>
            </a:custGeom>
            <a:solidFill>
              <a:srgbClr val="44C7F5"/>
            </a:solidFill>
          </p:spPr>
          <p:txBody>
            <a:bodyPr wrap="square" lIns="0" tIns="0" rIns="0" bIns="0" rtlCol="0"/>
            <a:lstStyle/>
            <a:p>
              <a:endParaRPr/>
            </a:p>
          </p:txBody>
        </p:sp>
        <p:sp>
          <p:nvSpPr>
            <p:cNvPr id="54" name="object 54"/>
            <p:cNvSpPr/>
            <p:nvPr/>
          </p:nvSpPr>
          <p:spPr>
            <a:xfrm>
              <a:off x="17494" y="7347446"/>
              <a:ext cx="504190" cy="504190"/>
            </a:xfrm>
            <a:custGeom>
              <a:avLst/>
              <a:gdLst/>
              <a:ahLst/>
              <a:cxnLst/>
              <a:rect l="l" t="t" r="r" b="b"/>
              <a:pathLst>
                <a:path w="504190" h="504190">
                  <a:moveTo>
                    <a:pt x="252006" y="0"/>
                  </a:move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4060" y="297291"/>
                  </a:lnTo>
                  <a:lnTo>
                    <a:pt x="15766" y="339926"/>
                  </a:lnTo>
                  <a:lnTo>
                    <a:pt x="34406" y="379185"/>
                  </a:lnTo>
                  <a:lnTo>
                    <a:pt x="59268" y="414357"/>
                  </a:lnTo>
                  <a:lnTo>
                    <a:pt x="89641" y="444730"/>
                  </a:lnTo>
                  <a:lnTo>
                    <a:pt x="124813" y="469593"/>
                  </a:lnTo>
                  <a:lnTo>
                    <a:pt x="164072" y="488233"/>
                  </a:lnTo>
                  <a:lnTo>
                    <a:pt x="206707" y="499939"/>
                  </a:lnTo>
                  <a:lnTo>
                    <a:pt x="252006" y="503999"/>
                  </a:lnTo>
                  <a:lnTo>
                    <a:pt x="297304" y="499939"/>
                  </a:lnTo>
                  <a:lnTo>
                    <a:pt x="339939" y="488233"/>
                  </a:lnTo>
                  <a:lnTo>
                    <a:pt x="379198" y="469593"/>
                  </a:lnTo>
                  <a:lnTo>
                    <a:pt x="414370" y="444730"/>
                  </a:lnTo>
                  <a:lnTo>
                    <a:pt x="444743" y="414357"/>
                  </a:lnTo>
                  <a:lnTo>
                    <a:pt x="469606" y="379185"/>
                  </a:lnTo>
                  <a:lnTo>
                    <a:pt x="488246" y="339926"/>
                  </a:lnTo>
                  <a:lnTo>
                    <a:pt x="499952" y="297291"/>
                  </a:lnTo>
                  <a:lnTo>
                    <a:pt x="504012" y="251993"/>
                  </a:lnTo>
                  <a:lnTo>
                    <a:pt x="499952" y="206698"/>
                  </a:lnTo>
                  <a:lnTo>
                    <a:pt x="488246" y="164066"/>
                  </a:lnTo>
                  <a:lnTo>
                    <a:pt x="469606" y="124809"/>
                  </a:lnTo>
                  <a:lnTo>
                    <a:pt x="444743" y="89639"/>
                  </a:lnTo>
                  <a:lnTo>
                    <a:pt x="414370" y="59267"/>
                  </a:lnTo>
                  <a:lnTo>
                    <a:pt x="379198" y="34405"/>
                  </a:lnTo>
                  <a:lnTo>
                    <a:pt x="339939" y="15765"/>
                  </a:lnTo>
                  <a:lnTo>
                    <a:pt x="297304" y="4060"/>
                  </a:lnTo>
                  <a:lnTo>
                    <a:pt x="252006" y="0"/>
                  </a:lnTo>
                  <a:close/>
                </a:path>
              </a:pathLst>
            </a:custGeom>
            <a:solidFill>
              <a:srgbClr val="44C7F5"/>
            </a:solidFill>
          </p:spPr>
          <p:txBody>
            <a:bodyPr wrap="square" lIns="0" tIns="0" rIns="0" bIns="0" rtlCol="0"/>
            <a:lstStyle/>
            <a:p>
              <a:endParaRPr/>
            </a:p>
          </p:txBody>
        </p:sp>
        <p:sp>
          <p:nvSpPr>
            <p:cNvPr id="55" name="object 55"/>
            <p:cNvSpPr txBox="1"/>
            <p:nvPr/>
          </p:nvSpPr>
          <p:spPr>
            <a:xfrm>
              <a:off x="1828800" y="1138935"/>
              <a:ext cx="3187700" cy="289823"/>
            </a:xfrm>
            <a:prstGeom prst="rect">
              <a:avLst/>
            </a:prstGeom>
          </p:spPr>
          <p:txBody>
            <a:bodyPr vert="horz" wrap="square" lIns="0" tIns="12700" rIns="0" bIns="0" rtlCol="0">
              <a:spAutoFit/>
            </a:bodyPr>
            <a:lstStyle/>
            <a:p>
              <a:pPr marL="12700">
                <a:lnSpc>
                  <a:spcPct val="100000"/>
                </a:lnSpc>
                <a:spcBef>
                  <a:spcPts val="10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Mt</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26:6~13, </a:t>
              </a: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Mr</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14:3~9, </a:t>
              </a: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Jn</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12:1~8</a:t>
              </a:r>
            </a:p>
            <a:p>
              <a:pPr marL="12700"/>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Himnario 182 (Da lo mejor al maestro)</a:t>
              </a:r>
            </a:p>
          </p:txBody>
        </p:sp>
        <p:sp>
          <p:nvSpPr>
            <p:cNvPr id="56" name="object 56"/>
            <p:cNvSpPr txBox="1"/>
            <p:nvPr/>
          </p:nvSpPr>
          <p:spPr>
            <a:xfrm>
              <a:off x="1070198" y="561430"/>
              <a:ext cx="4380429" cy="351378"/>
            </a:xfrm>
            <a:prstGeom prst="rect">
              <a:avLst/>
            </a:prstGeom>
          </p:spPr>
          <p:txBody>
            <a:bodyPr vert="horz" wrap="square" lIns="0" tIns="12700" rIns="0" bIns="0" rtlCol="0">
              <a:spAutoFit/>
            </a:bodyPr>
            <a:lstStyle/>
            <a:p>
              <a:pPr marL="12700">
                <a:lnSpc>
                  <a:spcPct val="100000"/>
                </a:lnSpc>
                <a:spcBef>
                  <a:spcPts val="100"/>
                </a:spcBef>
              </a:pPr>
              <a:r>
                <a:rPr lang="es-ES" altLang="ko-KR" sz="2200" b="1" dirty="0">
                  <a:latin typeface="Times New Roman" panose="02020603050405020304" pitchFamily="18" charset="0"/>
                  <a:cs typeface="Times New Roman" panose="02020603050405020304" pitchFamily="18" charset="0"/>
                </a:rPr>
                <a:t>María derramó perfume sobre Jesús</a:t>
              </a:r>
            </a:p>
          </p:txBody>
        </p:sp>
        <p:sp>
          <p:nvSpPr>
            <p:cNvPr id="57" name="object 57"/>
            <p:cNvSpPr txBox="1"/>
            <p:nvPr/>
          </p:nvSpPr>
          <p:spPr>
            <a:xfrm>
              <a:off x="1311499" y="348191"/>
              <a:ext cx="1878495" cy="151323"/>
            </a:xfrm>
            <a:prstGeom prst="rect">
              <a:avLst/>
            </a:prstGeom>
          </p:spPr>
          <p:txBody>
            <a:bodyPr vert="horz" wrap="square" lIns="0" tIns="12700" rIns="0" bIns="0" rtlCol="0">
              <a:spAutoFit/>
            </a:bodyPr>
            <a:lstStyle/>
            <a:p>
              <a:pPr marL="12700">
                <a:lnSpc>
                  <a:spcPct val="100000"/>
                </a:lnSpc>
                <a:spcBef>
                  <a:spcPts val="100"/>
                </a:spcBef>
              </a:pPr>
              <a:r>
                <a:rPr lang="es-ES" altLang="ko-KR" sz="900" dirty="0">
                  <a:solidFill>
                    <a:srgbClr val="00AEEF"/>
                  </a:solidFill>
                  <a:latin typeface="Arial Unicode MS"/>
                  <a:cs typeface="Arial Unicode MS"/>
                </a:rPr>
                <a:t>Las personas que amaban a Jesús</a:t>
              </a:r>
            </a:p>
          </p:txBody>
        </p:sp>
        <p:sp>
          <p:nvSpPr>
            <p:cNvPr id="59" name="object 59"/>
            <p:cNvSpPr/>
            <p:nvPr/>
          </p:nvSpPr>
          <p:spPr>
            <a:xfrm>
              <a:off x="1323149" y="2803652"/>
              <a:ext cx="2490304" cy="3953348"/>
            </a:xfrm>
            <a:prstGeom prst="rect">
              <a:avLst/>
            </a:prstGeom>
            <a:blipFill>
              <a:blip r:embed="rId4" cstate="print"/>
              <a:stretch>
                <a:fillRect/>
              </a:stretch>
            </a:blipFill>
          </p:spPr>
          <p:txBody>
            <a:bodyPr wrap="square" lIns="0" tIns="0" rIns="0" bIns="0" rtlCol="0"/>
            <a:lstStyle/>
            <a:p>
              <a:endParaRPr/>
            </a:p>
          </p:txBody>
        </p:sp>
        <p:sp>
          <p:nvSpPr>
            <p:cNvPr id="60" name="object 60"/>
            <p:cNvSpPr txBox="1"/>
            <p:nvPr/>
          </p:nvSpPr>
          <p:spPr>
            <a:xfrm>
              <a:off x="783499" y="6978791"/>
              <a:ext cx="3354704" cy="335989"/>
            </a:xfrm>
            <a:prstGeom prst="rect">
              <a:avLst/>
            </a:prstGeom>
          </p:spPr>
          <p:txBody>
            <a:bodyPr vert="horz" wrap="square" lIns="0" tIns="35560" rIns="0" bIns="0" rtlCol="0">
              <a:spAutoFit/>
            </a:bodyPr>
            <a:lstStyle/>
            <a:p>
              <a:pPr marL="12700" algn="just">
                <a:lnSpc>
                  <a:spcPct val="100000"/>
                </a:lnSpc>
                <a:spcBef>
                  <a:spcPts val="280"/>
                </a:spcBef>
              </a:pPr>
              <a:r>
                <a:rPr lang="es-ES" sz="850" dirty="0">
                  <a:latin typeface="Arial Unicode MS"/>
                  <a:cs typeface="Arial Unicode MS"/>
                </a:rPr>
                <a:t>El amor al Señor debe manifestarse mediante las obras.</a:t>
              </a:r>
            </a:p>
            <a:p>
              <a:pPr marL="12700" algn="just">
                <a:lnSpc>
                  <a:spcPct val="100000"/>
                </a:lnSpc>
                <a:spcBef>
                  <a:spcPts val="280"/>
                </a:spcBef>
              </a:pPr>
              <a:r>
                <a:rPr lang="es-ES" sz="850" dirty="0">
                  <a:latin typeface="Arial Unicode MS"/>
                  <a:cs typeface="Arial Unicode MS"/>
                </a:rPr>
                <a:t>Yo, que amo al Señor, ¿qué le daré al Señor? Escríbelo y practícalo.</a:t>
              </a:r>
            </a:p>
          </p:txBody>
        </p:sp>
        <p:sp>
          <p:nvSpPr>
            <p:cNvPr id="61" name="object 61"/>
            <p:cNvSpPr/>
            <p:nvPr/>
          </p:nvSpPr>
          <p:spPr>
            <a:xfrm>
              <a:off x="183701" y="178499"/>
              <a:ext cx="1092200" cy="1142365"/>
            </a:xfrm>
            <a:custGeom>
              <a:avLst/>
              <a:gdLst/>
              <a:ahLst/>
              <a:cxnLst/>
              <a:rect l="l" t="t" r="r" b="b"/>
              <a:pathLst>
                <a:path w="1092200" h="1142365">
                  <a:moveTo>
                    <a:pt x="570941" y="0"/>
                  </a:moveTo>
                  <a:lnTo>
                    <a:pt x="524114" y="1892"/>
                  </a:lnTo>
                  <a:lnTo>
                    <a:pt x="478330" y="7472"/>
                  </a:lnTo>
                  <a:lnTo>
                    <a:pt x="433735" y="16592"/>
                  </a:lnTo>
                  <a:lnTo>
                    <a:pt x="390477" y="29106"/>
                  </a:lnTo>
                  <a:lnTo>
                    <a:pt x="348702" y="44866"/>
                  </a:lnTo>
                  <a:lnTo>
                    <a:pt x="308558" y="63726"/>
                  </a:lnTo>
                  <a:lnTo>
                    <a:pt x="270190" y="85538"/>
                  </a:lnTo>
                  <a:lnTo>
                    <a:pt x="233748" y="110156"/>
                  </a:lnTo>
                  <a:lnTo>
                    <a:pt x="199376" y="137433"/>
                  </a:lnTo>
                  <a:lnTo>
                    <a:pt x="167222" y="167222"/>
                  </a:lnTo>
                  <a:lnTo>
                    <a:pt x="137433" y="199376"/>
                  </a:lnTo>
                  <a:lnTo>
                    <a:pt x="110156" y="233748"/>
                  </a:lnTo>
                  <a:lnTo>
                    <a:pt x="85538" y="270190"/>
                  </a:lnTo>
                  <a:lnTo>
                    <a:pt x="63726" y="308558"/>
                  </a:lnTo>
                  <a:lnTo>
                    <a:pt x="44866" y="348702"/>
                  </a:lnTo>
                  <a:lnTo>
                    <a:pt x="29106" y="390477"/>
                  </a:lnTo>
                  <a:lnTo>
                    <a:pt x="16592" y="433735"/>
                  </a:lnTo>
                  <a:lnTo>
                    <a:pt x="7472" y="478330"/>
                  </a:lnTo>
                  <a:lnTo>
                    <a:pt x="1892" y="524114"/>
                  </a:lnTo>
                  <a:lnTo>
                    <a:pt x="0" y="570941"/>
                  </a:lnTo>
                  <a:lnTo>
                    <a:pt x="1892" y="617766"/>
                  </a:lnTo>
                  <a:lnTo>
                    <a:pt x="7472" y="663548"/>
                  </a:lnTo>
                  <a:lnTo>
                    <a:pt x="16592" y="708142"/>
                  </a:lnTo>
                  <a:lnTo>
                    <a:pt x="29106" y="751398"/>
                  </a:lnTo>
                  <a:lnTo>
                    <a:pt x="44866" y="793172"/>
                  </a:lnTo>
                  <a:lnTo>
                    <a:pt x="63726" y="833315"/>
                  </a:lnTo>
                  <a:lnTo>
                    <a:pt x="85538" y="871682"/>
                  </a:lnTo>
                  <a:lnTo>
                    <a:pt x="110156" y="908124"/>
                  </a:lnTo>
                  <a:lnTo>
                    <a:pt x="137433" y="942495"/>
                  </a:lnTo>
                  <a:lnTo>
                    <a:pt x="167222" y="974648"/>
                  </a:lnTo>
                  <a:lnTo>
                    <a:pt x="199376" y="1004437"/>
                  </a:lnTo>
                  <a:lnTo>
                    <a:pt x="233748" y="1031713"/>
                  </a:lnTo>
                  <a:lnTo>
                    <a:pt x="270190" y="1056331"/>
                  </a:lnTo>
                  <a:lnTo>
                    <a:pt x="308558" y="1078143"/>
                  </a:lnTo>
                  <a:lnTo>
                    <a:pt x="348702" y="1097003"/>
                  </a:lnTo>
                  <a:lnTo>
                    <a:pt x="390477" y="1112763"/>
                  </a:lnTo>
                  <a:lnTo>
                    <a:pt x="433735" y="1125277"/>
                  </a:lnTo>
                  <a:lnTo>
                    <a:pt x="478330" y="1134397"/>
                  </a:lnTo>
                  <a:lnTo>
                    <a:pt x="524114" y="1139977"/>
                  </a:lnTo>
                  <a:lnTo>
                    <a:pt x="570941" y="1141869"/>
                  </a:lnTo>
                  <a:lnTo>
                    <a:pt x="570941" y="951560"/>
                  </a:lnTo>
                  <a:lnTo>
                    <a:pt x="523194" y="948594"/>
                  </a:lnTo>
                  <a:lnTo>
                    <a:pt x="477217" y="939935"/>
                  </a:lnTo>
                  <a:lnTo>
                    <a:pt x="433367" y="925940"/>
                  </a:lnTo>
                  <a:lnTo>
                    <a:pt x="392001" y="906964"/>
                  </a:lnTo>
                  <a:lnTo>
                    <a:pt x="353475" y="883365"/>
                  </a:lnTo>
                  <a:lnTo>
                    <a:pt x="318146" y="855499"/>
                  </a:lnTo>
                  <a:lnTo>
                    <a:pt x="286370" y="823723"/>
                  </a:lnTo>
                  <a:lnTo>
                    <a:pt x="258504" y="788394"/>
                  </a:lnTo>
                  <a:lnTo>
                    <a:pt x="234905" y="749868"/>
                  </a:lnTo>
                  <a:lnTo>
                    <a:pt x="215929" y="708501"/>
                  </a:lnTo>
                  <a:lnTo>
                    <a:pt x="201933" y="664651"/>
                  </a:lnTo>
                  <a:lnTo>
                    <a:pt x="193275" y="618675"/>
                  </a:lnTo>
                  <a:lnTo>
                    <a:pt x="190309" y="570928"/>
                  </a:lnTo>
                  <a:lnTo>
                    <a:pt x="193275" y="523184"/>
                  </a:lnTo>
                  <a:lnTo>
                    <a:pt x="201933" y="477210"/>
                  </a:lnTo>
                  <a:lnTo>
                    <a:pt x="215929" y="433362"/>
                  </a:lnTo>
                  <a:lnTo>
                    <a:pt x="234905" y="391997"/>
                  </a:lnTo>
                  <a:lnTo>
                    <a:pt x="258504" y="353472"/>
                  </a:lnTo>
                  <a:lnTo>
                    <a:pt x="286370" y="318144"/>
                  </a:lnTo>
                  <a:lnTo>
                    <a:pt x="318146" y="286368"/>
                  </a:lnTo>
                  <a:lnTo>
                    <a:pt x="353475" y="258503"/>
                  </a:lnTo>
                  <a:lnTo>
                    <a:pt x="392001" y="234904"/>
                  </a:lnTo>
                  <a:lnTo>
                    <a:pt x="433367" y="215929"/>
                  </a:lnTo>
                  <a:lnTo>
                    <a:pt x="477217" y="201933"/>
                  </a:lnTo>
                  <a:lnTo>
                    <a:pt x="523194" y="193275"/>
                  </a:lnTo>
                  <a:lnTo>
                    <a:pt x="570941" y="190309"/>
                  </a:lnTo>
                  <a:lnTo>
                    <a:pt x="995919" y="190309"/>
                  </a:lnTo>
                  <a:lnTo>
                    <a:pt x="989937" y="183297"/>
                  </a:lnTo>
                  <a:lnTo>
                    <a:pt x="957347" y="150776"/>
                  </a:lnTo>
                  <a:lnTo>
                    <a:pt x="922234" y="120954"/>
                  </a:lnTo>
                  <a:lnTo>
                    <a:pt x="884770" y="94000"/>
                  </a:lnTo>
                  <a:lnTo>
                    <a:pt x="845125" y="70086"/>
                  </a:lnTo>
                  <a:lnTo>
                    <a:pt x="803467" y="49382"/>
                  </a:lnTo>
                  <a:lnTo>
                    <a:pt x="759967" y="32060"/>
                  </a:lnTo>
                  <a:lnTo>
                    <a:pt x="714795" y="18290"/>
                  </a:lnTo>
                  <a:lnTo>
                    <a:pt x="668120" y="8242"/>
                  </a:lnTo>
                  <a:lnTo>
                    <a:pt x="620112" y="2089"/>
                  </a:lnTo>
                  <a:lnTo>
                    <a:pt x="570941" y="0"/>
                  </a:lnTo>
                  <a:close/>
                </a:path>
                <a:path w="1092200" h="1142365">
                  <a:moveTo>
                    <a:pt x="995919" y="190309"/>
                  </a:moveTo>
                  <a:lnTo>
                    <a:pt x="570941" y="190309"/>
                  </a:lnTo>
                  <a:lnTo>
                    <a:pt x="622310" y="193750"/>
                  </a:lnTo>
                  <a:lnTo>
                    <a:pt x="671585" y="203775"/>
                  </a:lnTo>
                  <a:lnTo>
                    <a:pt x="718324" y="219934"/>
                  </a:lnTo>
                  <a:lnTo>
                    <a:pt x="762082" y="241780"/>
                  </a:lnTo>
                  <a:lnTo>
                    <a:pt x="802417" y="268862"/>
                  </a:lnTo>
                  <a:lnTo>
                    <a:pt x="838885" y="300733"/>
                  </a:lnTo>
                  <a:lnTo>
                    <a:pt x="871042" y="336943"/>
                  </a:lnTo>
                  <a:lnTo>
                    <a:pt x="1091692" y="336943"/>
                  </a:lnTo>
                  <a:lnTo>
                    <a:pt x="1070884" y="295339"/>
                  </a:lnTo>
                  <a:lnTo>
                    <a:pt x="1046876" y="255749"/>
                  </a:lnTo>
                  <a:lnTo>
                    <a:pt x="1019837" y="218345"/>
                  </a:lnTo>
                  <a:lnTo>
                    <a:pt x="995919" y="190309"/>
                  </a:lnTo>
                  <a:close/>
                </a:path>
              </a:pathLst>
            </a:custGeom>
            <a:solidFill>
              <a:srgbClr val="00AEEF"/>
            </a:solidFill>
          </p:spPr>
          <p:txBody>
            <a:bodyPr wrap="square" lIns="0" tIns="0" rIns="0" bIns="0" rtlCol="0"/>
            <a:lstStyle/>
            <a:p>
              <a:endParaRPr/>
            </a:p>
          </p:txBody>
        </p:sp>
        <p:sp>
          <p:nvSpPr>
            <p:cNvPr id="62" name="object 62"/>
            <p:cNvSpPr txBox="1"/>
            <p:nvPr/>
          </p:nvSpPr>
          <p:spPr>
            <a:xfrm>
              <a:off x="1718500" y="1752821"/>
              <a:ext cx="3383512" cy="568104"/>
            </a:xfrm>
            <a:prstGeom prst="rect">
              <a:avLst/>
            </a:prstGeom>
          </p:spPr>
          <p:txBody>
            <a:bodyPr vert="horz" wrap="square" lIns="0" tIns="19050" rIns="0" bIns="0" rtlCol="0">
              <a:spAutoFit/>
            </a:bodyPr>
            <a:lstStyle/>
            <a:p>
              <a:pPr marL="125730" marR="28575" indent="-113030" algn="just">
                <a:spcBef>
                  <a:spcPts val="150"/>
                </a:spcBef>
                <a:buAutoNum type="arabicPeriod"/>
                <a:tabLst>
                  <a:tab pos="139065" algn="l"/>
                </a:tabLst>
              </a:pPr>
              <a:r>
                <a:rPr lang="es-ES" sz="850" dirty="0">
                  <a:latin typeface="Arial Unicode MS"/>
                  <a:cs typeface="Arial Unicode MS"/>
                </a:rPr>
                <a:t>Saber que María pudo entregar lo mejor al Señor porque escuchó atentamente la palabra del Señor.</a:t>
              </a:r>
            </a:p>
            <a:p>
              <a:pPr marL="125730" marR="28575" indent="-113030" algn="just">
                <a:spcBef>
                  <a:spcPts val="150"/>
                </a:spcBef>
                <a:buAutoNum type="arabicPeriod"/>
                <a:tabLst>
                  <a:tab pos="139065" algn="l"/>
                </a:tabLst>
              </a:pPr>
              <a:r>
                <a:rPr lang="es-ES" altLang="ko-KR" sz="850" dirty="0">
                  <a:latin typeface="Arial Unicode MS"/>
                  <a:cs typeface="Arial Unicode MS"/>
                </a:rPr>
                <a:t>Saber que el sacrificio de los cristianos es continuamente necesario para que se predique el evangelio.</a:t>
              </a:r>
              <a:endParaRPr lang="ko-KR" altLang="es-ES" sz="850" dirty="0">
                <a:latin typeface="Arial Unicode MS"/>
                <a:cs typeface="Arial Unicode MS"/>
              </a:endParaRPr>
            </a:p>
          </p:txBody>
        </p:sp>
        <p:sp>
          <p:nvSpPr>
            <p:cNvPr id="63" name="object 63"/>
            <p:cNvSpPr/>
            <p:nvPr/>
          </p:nvSpPr>
          <p:spPr>
            <a:xfrm>
              <a:off x="399453" y="1809092"/>
              <a:ext cx="727075" cy="611873"/>
            </a:xfrm>
            <a:prstGeom prst="rect">
              <a:avLst/>
            </a:prstGeom>
            <a:blipFill>
              <a:blip r:embed="rId5" cstate="print"/>
              <a:stretch>
                <a:fillRect/>
              </a:stretch>
            </a:blipFill>
          </p:spPr>
          <p:txBody>
            <a:bodyPr wrap="square" lIns="0" tIns="0" rIns="0" bIns="0" rtlCol="0"/>
            <a:lstStyle/>
            <a:p>
              <a:endParaRPr/>
            </a:p>
          </p:txBody>
        </p:sp>
        <p:sp>
          <p:nvSpPr>
            <p:cNvPr id="66" name="object 66"/>
            <p:cNvSpPr/>
            <p:nvPr/>
          </p:nvSpPr>
          <p:spPr>
            <a:xfrm>
              <a:off x="3338945" y="2393496"/>
              <a:ext cx="2147570" cy="288290"/>
            </a:xfrm>
            <a:custGeom>
              <a:avLst/>
              <a:gdLst/>
              <a:ahLst/>
              <a:cxnLst/>
              <a:rect l="l" t="t" r="r" b="b"/>
              <a:pathLst>
                <a:path w="2147570" h="288289">
                  <a:moveTo>
                    <a:pt x="2111298" y="0"/>
                  </a:moveTo>
                  <a:lnTo>
                    <a:pt x="36004" y="0"/>
                  </a:lnTo>
                  <a:lnTo>
                    <a:pt x="21988" y="2828"/>
                  </a:lnTo>
                  <a:lnTo>
                    <a:pt x="10544" y="10544"/>
                  </a:lnTo>
                  <a:lnTo>
                    <a:pt x="2828" y="21988"/>
                  </a:lnTo>
                  <a:lnTo>
                    <a:pt x="0" y="36004"/>
                  </a:lnTo>
                  <a:lnTo>
                    <a:pt x="0" y="252006"/>
                  </a:lnTo>
                  <a:lnTo>
                    <a:pt x="2828" y="266014"/>
                  </a:lnTo>
                  <a:lnTo>
                    <a:pt x="10544" y="277455"/>
                  </a:lnTo>
                  <a:lnTo>
                    <a:pt x="21988" y="285169"/>
                  </a:lnTo>
                  <a:lnTo>
                    <a:pt x="36004" y="287997"/>
                  </a:lnTo>
                  <a:lnTo>
                    <a:pt x="2111298" y="287997"/>
                  </a:lnTo>
                  <a:lnTo>
                    <a:pt x="2125314" y="285169"/>
                  </a:lnTo>
                  <a:lnTo>
                    <a:pt x="2136759" y="277455"/>
                  </a:lnTo>
                  <a:lnTo>
                    <a:pt x="2144474" y="266014"/>
                  </a:lnTo>
                  <a:lnTo>
                    <a:pt x="2147303" y="252006"/>
                  </a:lnTo>
                  <a:lnTo>
                    <a:pt x="2147303" y="36004"/>
                  </a:lnTo>
                  <a:lnTo>
                    <a:pt x="2144474" y="21988"/>
                  </a:lnTo>
                  <a:lnTo>
                    <a:pt x="2136759" y="10544"/>
                  </a:lnTo>
                  <a:lnTo>
                    <a:pt x="2125314" y="2828"/>
                  </a:lnTo>
                  <a:lnTo>
                    <a:pt x="2111298" y="0"/>
                  </a:lnTo>
                  <a:close/>
                </a:path>
              </a:pathLst>
            </a:custGeom>
            <a:solidFill>
              <a:srgbClr val="44C7F5"/>
            </a:solidFill>
          </p:spPr>
          <p:txBody>
            <a:bodyPr wrap="square" lIns="0" tIns="0" rIns="0" bIns="0" rtlCol="0"/>
            <a:lstStyle/>
            <a:p>
              <a:endParaRPr/>
            </a:p>
          </p:txBody>
        </p:sp>
        <p:sp>
          <p:nvSpPr>
            <p:cNvPr id="69" name="object 69"/>
            <p:cNvSpPr txBox="1"/>
            <p:nvPr/>
          </p:nvSpPr>
          <p:spPr>
            <a:xfrm>
              <a:off x="158151" y="7533122"/>
              <a:ext cx="196850" cy="147320"/>
            </a:xfrm>
            <a:prstGeom prst="rect">
              <a:avLst/>
            </a:prstGeom>
          </p:spPr>
          <p:txBody>
            <a:bodyPr vert="horz" wrap="square" lIns="0" tIns="12700" rIns="0" bIns="0" rtlCol="0">
              <a:spAutoFit/>
            </a:bodyPr>
            <a:lstStyle/>
            <a:p>
              <a:pPr marL="12700">
                <a:lnSpc>
                  <a:spcPct val="100000"/>
                </a:lnSpc>
                <a:spcBef>
                  <a:spcPts val="100"/>
                </a:spcBef>
              </a:pPr>
              <a:r>
                <a:rPr sz="800" dirty="0">
                  <a:latin typeface="Arial Unicode MS"/>
                  <a:cs typeface="Arial Unicode MS"/>
                </a:rPr>
                <a:t>108</a:t>
              </a:r>
              <a:endParaRPr sz="800">
                <a:latin typeface="Arial Unicode MS"/>
                <a:cs typeface="Arial Unicode MS"/>
              </a:endParaRPr>
            </a:p>
          </p:txBody>
        </p:sp>
        <p:sp>
          <p:nvSpPr>
            <p:cNvPr id="70" name="object 70"/>
            <p:cNvSpPr txBox="1"/>
            <p:nvPr/>
          </p:nvSpPr>
          <p:spPr>
            <a:xfrm>
              <a:off x="10584343" y="7542164"/>
              <a:ext cx="196850" cy="147320"/>
            </a:xfrm>
            <a:prstGeom prst="rect">
              <a:avLst/>
            </a:prstGeom>
          </p:spPr>
          <p:txBody>
            <a:bodyPr vert="horz" wrap="square" lIns="0" tIns="12700" rIns="0" bIns="0" rtlCol="0">
              <a:spAutoFit/>
            </a:bodyPr>
            <a:lstStyle/>
            <a:p>
              <a:pPr marL="12700">
                <a:lnSpc>
                  <a:spcPct val="100000"/>
                </a:lnSpc>
                <a:spcBef>
                  <a:spcPts val="100"/>
                </a:spcBef>
              </a:pPr>
              <a:r>
                <a:rPr sz="800" dirty="0">
                  <a:latin typeface="Arial Unicode MS"/>
                  <a:cs typeface="Arial Unicode MS"/>
                </a:rPr>
                <a:t>109</a:t>
              </a:r>
              <a:endParaRPr sz="800">
                <a:latin typeface="Arial Unicode MS"/>
                <a:cs typeface="Arial Unicode MS"/>
              </a:endParaRPr>
            </a:p>
          </p:txBody>
        </p:sp>
        <p:sp>
          <p:nvSpPr>
            <p:cNvPr id="143" name="object 61">
              <a:extLst>
                <a:ext uri="{FF2B5EF4-FFF2-40B4-BE49-F238E27FC236}">
                  <a16:creationId xmlns:a16="http://schemas.microsoft.com/office/drawing/2014/main" id="{C5981D30-DC42-4DDC-9479-8AB74294B479}"/>
                </a:ext>
              </a:extLst>
            </p:cNvPr>
            <p:cNvSpPr/>
            <p:nvPr/>
          </p:nvSpPr>
          <p:spPr>
            <a:xfrm flipV="1">
              <a:off x="5549899" y="294003"/>
              <a:ext cx="5394275" cy="45719"/>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144" name="object 26">
              <a:extLst>
                <a:ext uri="{FF2B5EF4-FFF2-40B4-BE49-F238E27FC236}">
                  <a16:creationId xmlns:a16="http://schemas.microsoft.com/office/drawing/2014/main" id="{68427A3F-08FB-4FB0-8750-04C0136CB009}"/>
                </a:ext>
              </a:extLst>
            </p:cNvPr>
            <p:cNvSpPr txBox="1"/>
            <p:nvPr/>
          </p:nvSpPr>
          <p:spPr>
            <a:xfrm>
              <a:off x="798899" y="1064186"/>
              <a:ext cx="915900" cy="289823"/>
            </a:xfrm>
            <a:prstGeom prst="rect">
              <a:avLst/>
            </a:prstGeom>
          </p:spPr>
          <p:txBody>
            <a:bodyPr vert="horz" wrap="square" lIns="0" tIns="12700" rIns="0" bIns="0" rtlCol="0">
              <a:spAutoFit/>
            </a:bodyPr>
            <a:lstStyle/>
            <a:p>
              <a:pPr marL="12700">
                <a:lnSpc>
                  <a:spcPct val="100000"/>
                </a:lnSpc>
                <a:spcBef>
                  <a:spcPts val="100"/>
                </a:spcBef>
              </a:pPr>
              <a:r>
                <a:rPr lang="es-ES" spc="55" dirty="0">
                  <a:solidFill>
                    <a:srgbClr val="00AEEF"/>
                  </a:solidFill>
                  <a:latin typeface="Times New Roman" panose="02020603050405020304" pitchFamily="18" charset="0"/>
                  <a:cs typeface="Times New Roman" panose="02020603050405020304" pitchFamily="18" charset="0"/>
                </a:rPr>
                <a:t>capítulo</a:t>
              </a:r>
              <a:endParaRPr dirty="0">
                <a:latin typeface="Times New Roman" panose="02020603050405020304" pitchFamily="18" charset="0"/>
                <a:cs typeface="Times New Roman" panose="02020603050405020304" pitchFamily="18" charset="0"/>
              </a:endParaRPr>
            </a:p>
          </p:txBody>
        </p:sp>
        <p:sp>
          <p:nvSpPr>
            <p:cNvPr id="145" name="object 36">
              <a:extLst>
                <a:ext uri="{FF2B5EF4-FFF2-40B4-BE49-F238E27FC236}">
                  <a16:creationId xmlns:a16="http://schemas.microsoft.com/office/drawing/2014/main" id="{EC240A08-12DD-441D-A71B-4EE49B6E0CD5}"/>
                </a:ext>
              </a:extLst>
            </p:cNvPr>
            <p:cNvSpPr txBox="1"/>
            <p:nvPr/>
          </p:nvSpPr>
          <p:spPr>
            <a:xfrm>
              <a:off x="565100" y="1556702"/>
              <a:ext cx="1137036"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00AEEF"/>
                  </a:solidFill>
                  <a:latin typeface="Times New Roman" panose="02020603050405020304" pitchFamily="18" charset="0"/>
                  <a:cs typeface="Times New Roman" panose="02020603050405020304" pitchFamily="18" charset="0"/>
                </a:rPr>
                <a:t>Hoy aprender</a:t>
              </a:r>
              <a:endParaRPr sz="1200" dirty="0">
                <a:latin typeface="Times New Roman" panose="02020603050405020304" pitchFamily="18" charset="0"/>
                <a:cs typeface="Times New Roman" panose="02020603050405020304" pitchFamily="18" charset="0"/>
              </a:endParaRPr>
            </a:p>
          </p:txBody>
        </p:sp>
        <p:sp>
          <p:nvSpPr>
            <p:cNvPr id="146" name="object 38">
              <a:extLst>
                <a:ext uri="{FF2B5EF4-FFF2-40B4-BE49-F238E27FC236}">
                  <a16:creationId xmlns:a16="http://schemas.microsoft.com/office/drawing/2014/main" id="{C8C64463-77D5-4FA3-9539-30EE5EBCCE3A}"/>
                </a:ext>
              </a:extLst>
            </p:cNvPr>
            <p:cNvSpPr txBox="1"/>
            <p:nvPr/>
          </p:nvSpPr>
          <p:spPr>
            <a:xfrm>
              <a:off x="6272599" y="644525"/>
              <a:ext cx="1414590"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r>
                <a:rPr lang="es-ES" sz="1200" b="1" dirty="0">
                  <a:solidFill>
                    <a:srgbClr val="00AEEF"/>
                  </a:solidFill>
                  <a:latin typeface="Times New Roman" panose="02020603050405020304" pitchFamily="18" charset="0"/>
                  <a:cs typeface="Times New Roman" panose="02020603050405020304" pitchFamily="18" charset="0"/>
                </a:rPr>
                <a:t> </a:t>
              </a:r>
              <a:r>
                <a:rPr lang="es-ES" sz="1200" dirty="0">
                  <a:solidFill>
                    <a:srgbClr val="00AEEF"/>
                  </a:solidFill>
                  <a:latin typeface="Times New Roman" panose="02020603050405020304" pitchFamily="18" charset="0"/>
                  <a:cs typeface="Times New Roman" panose="02020603050405020304" pitchFamily="18" charset="0"/>
                </a:rPr>
                <a:t>entender</a:t>
              </a:r>
              <a:endParaRPr sz="1200" dirty="0">
                <a:latin typeface="Times New Roman" panose="02020603050405020304" pitchFamily="18" charset="0"/>
                <a:cs typeface="Times New Roman" panose="02020603050405020304" pitchFamily="18" charset="0"/>
              </a:endParaRPr>
            </a:p>
          </p:txBody>
        </p:sp>
        <p:sp>
          <p:nvSpPr>
            <p:cNvPr id="147" name="object 59">
              <a:extLst>
                <a:ext uri="{FF2B5EF4-FFF2-40B4-BE49-F238E27FC236}">
                  <a16:creationId xmlns:a16="http://schemas.microsoft.com/office/drawing/2014/main" id="{96A5C128-F1BB-42D2-AD66-7CAE0239B6F7}"/>
                </a:ext>
              </a:extLst>
            </p:cNvPr>
            <p:cNvSpPr txBox="1"/>
            <p:nvPr/>
          </p:nvSpPr>
          <p:spPr>
            <a:xfrm>
              <a:off x="9055100" y="758852"/>
              <a:ext cx="1191924"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Resumen lección </a:t>
              </a:r>
              <a:endParaRPr sz="1200" dirty="0">
                <a:latin typeface="Times New Roman" panose="02020603050405020304" pitchFamily="18" charset="0"/>
                <a:cs typeface="Times New Roman" panose="02020603050405020304" pitchFamily="18" charset="0"/>
              </a:endParaRPr>
            </a:p>
          </p:txBody>
        </p:sp>
        <p:sp>
          <p:nvSpPr>
            <p:cNvPr id="148" name="object 66">
              <a:extLst>
                <a:ext uri="{FF2B5EF4-FFF2-40B4-BE49-F238E27FC236}">
                  <a16:creationId xmlns:a16="http://schemas.microsoft.com/office/drawing/2014/main" id="{A916EF5B-F5A7-4A9D-9293-CE30D542E046}"/>
                </a:ext>
              </a:extLst>
            </p:cNvPr>
            <p:cNvSpPr txBox="1"/>
            <p:nvPr/>
          </p:nvSpPr>
          <p:spPr>
            <a:xfrm rot="21300000">
              <a:off x="9284496" y="5985327"/>
              <a:ext cx="1443673" cy="139462"/>
            </a:xfrm>
            <a:prstGeom prst="rect">
              <a:avLst/>
            </a:prstGeom>
          </p:spPr>
          <p:txBody>
            <a:bodyPr vert="horz" wrap="square" lIns="0" tIns="0" rIns="0" bIns="0" rtlCol="0">
              <a:spAutoFit/>
            </a:bodyPr>
            <a:lstStyle/>
            <a:p>
              <a:pPr>
                <a:lnSpc>
                  <a:spcPts val="1200"/>
                </a:lnSpc>
              </a:pPr>
              <a:r>
                <a:rPr lang="es-ES" sz="800" dirty="0">
                  <a:solidFill>
                    <a:srgbClr val="00AEEF"/>
                  </a:solidFill>
                  <a:latin typeface="Times New Roman" panose="02020603050405020304" pitchFamily="18" charset="0"/>
                  <a:cs typeface="Times New Roman" panose="02020603050405020304" pitchFamily="18" charset="0"/>
                </a:rPr>
                <a:t>Escríbelos en la tabla de tu corazón</a:t>
              </a:r>
              <a:endParaRPr sz="800" dirty="0">
                <a:latin typeface="Times New Roman" panose="02020603050405020304" pitchFamily="18" charset="0"/>
                <a:cs typeface="Times New Roman" panose="02020603050405020304" pitchFamily="18" charset="0"/>
              </a:endParaRPr>
            </a:p>
          </p:txBody>
        </p:sp>
        <p:sp>
          <p:nvSpPr>
            <p:cNvPr id="149" name="object 71">
              <a:extLst>
                <a:ext uri="{FF2B5EF4-FFF2-40B4-BE49-F238E27FC236}">
                  <a16:creationId xmlns:a16="http://schemas.microsoft.com/office/drawing/2014/main" id="{D6C3BBC2-06E3-4197-B1E0-C7D4777A200B}"/>
                </a:ext>
              </a:extLst>
            </p:cNvPr>
            <p:cNvSpPr txBox="1"/>
            <p:nvPr/>
          </p:nvSpPr>
          <p:spPr>
            <a:xfrm>
              <a:off x="3588298" y="2419351"/>
              <a:ext cx="1097189"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Abrir el corazón</a:t>
              </a:r>
              <a:endParaRPr sz="1200" dirty="0">
                <a:latin typeface="Times New Roman" panose="02020603050405020304" pitchFamily="18" charset="0"/>
                <a:cs typeface="Times New Roman" panose="02020603050405020304" pitchFamily="18" charset="0"/>
              </a:endParaRPr>
            </a:p>
          </p:txBody>
        </p:sp>
        <p:sp>
          <p:nvSpPr>
            <p:cNvPr id="150" name="object 36">
              <a:extLst>
                <a:ext uri="{FF2B5EF4-FFF2-40B4-BE49-F238E27FC236}">
                  <a16:creationId xmlns:a16="http://schemas.microsoft.com/office/drawing/2014/main" id="{EE32CC78-1012-4646-8656-7F117C527E95}"/>
                </a:ext>
              </a:extLst>
            </p:cNvPr>
            <p:cNvSpPr txBox="1"/>
            <p:nvPr/>
          </p:nvSpPr>
          <p:spPr>
            <a:xfrm>
              <a:off x="913764" y="1833280"/>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151" name="object 36">
              <a:extLst>
                <a:ext uri="{FF2B5EF4-FFF2-40B4-BE49-F238E27FC236}">
                  <a16:creationId xmlns:a16="http://schemas.microsoft.com/office/drawing/2014/main" id="{FFBD52BB-B227-4F64-AF0C-5AEA9AF2F37E}"/>
                </a:ext>
              </a:extLst>
            </p:cNvPr>
            <p:cNvSpPr txBox="1"/>
            <p:nvPr/>
          </p:nvSpPr>
          <p:spPr>
            <a:xfrm>
              <a:off x="8533764" y="5958328"/>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5860" y="775500"/>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3" name="object 3"/>
          <p:cNvSpPr/>
          <p:nvPr/>
        </p:nvSpPr>
        <p:spPr>
          <a:xfrm>
            <a:off x="615861" y="955494"/>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4" name="object 4"/>
          <p:cNvSpPr/>
          <p:nvPr/>
        </p:nvSpPr>
        <p:spPr>
          <a:xfrm>
            <a:off x="118761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5" name="object 5"/>
          <p:cNvSpPr/>
          <p:nvPr/>
        </p:nvSpPr>
        <p:spPr>
          <a:xfrm>
            <a:off x="118761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6" name="object 6"/>
          <p:cNvSpPr/>
          <p:nvPr/>
        </p:nvSpPr>
        <p:spPr>
          <a:xfrm>
            <a:off x="17374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7" name="object 7"/>
          <p:cNvSpPr/>
          <p:nvPr/>
        </p:nvSpPr>
        <p:spPr>
          <a:xfrm>
            <a:off x="17374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8" name="object 8"/>
          <p:cNvSpPr/>
          <p:nvPr/>
        </p:nvSpPr>
        <p:spPr>
          <a:xfrm>
            <a:off x="23062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9" name="object 9"/>
          <p:cNvSpPr/>
          <p:nvPr/>
        </p:nvSpPr>
        <p:spPr>
          <a:xfrm>
            <a:off x="23062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0" name="object 10"/>
          <p:cNvSpPr/>
          <p:nvPr/>
        </p:nvSpPr>
        <p:spPr>
          <a:xfrm>
            <a:off x="418236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1" name="object 11"/>
          <p:cNvSpPr/>
          <p:nvPr/>
        </p:nvSpPr>
        <p:spPr>
          <a:xfrm>
            <a:off x="418236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12" name="object 12"/>
          <p:cNvGraphicFramePr>
            <a:graphicFrameLocks noGrp="1"/>
          </p:cNvGraphicFramePr>
          <p:nvPr/>
        </p:nvGraphicFramePr>
        <p:xfrm>
          <a:off x="792016" y="174255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5"/>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5"/>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13" name="object 13"/>
          <p:cNvSpPr/>
          <p:nvPr/>
        </p:nvSpPr>
        <p:spPr>
          <a:xfrm>
            <a:off x="3711899" y="1026617"/>
            <a:ext cx="390334" cy="329628"/>
          </a:xfrm>
          <a:prstGeom prst="rect">
            <a:avLst/>
          </a:prstGeom>
          <a:blipFill>
            <a:blip r:embed="rId2" cstate="print"/>
            <a:stretch>
              <a:fillRect/>
            </a:stretch>
          </a:blipFill>
        </p:spPr>
        <p:txBody>
          <a:bodyPr wrap="square" lIns="0" tIns="0" rIns="0" bIns="0" rtlCol="0"/>
          <a:lstStyle/>
          <a:p>
            <a:endParaRPr/>
          </a:p>
        </p:txBody>
      </p:sp>
      <p:sp>
        <p:nvSpPr>
          <p:cNvPr id="15" name="object 15"/>
          <p:cNvSpPr/>
          <p:nvPr/>
        </p:nvSpPr>
        <p:spPr>
          <a:xfrm>
            <a:off x="6014382" y="766495"/>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16" name="object 16"/>
          <p:cNvSpPr/>
          <p:nvPr/>
        </p:nvSpPr>
        <p:spPr>
          <a:xfrm>
            <a:off x="6194383" y="946496"/>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17" name="object 17"/>
          <p:cNvSpPr/>
          <p:nvPr/>
        </p:nvSpPr>
        <p:spPr>
          <a:xfrm>
            <a:off x="6828088" y="946496"/>
            <a:ext cx="1194435" cy="282575"/>
          </a:xfrm>
          <a:custGeom>
            <a:avLst/>
            <a:gdLst/>
            <a:ahLst/>
            <a:cxnLst/>
            <a:rect l="l" t="t" r="r" b="b"/>
            <a:pathLst>
              <a:path w="1194434"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18" name="object 18"/>
          <p:cNvSpPr/>
          <p:nvPr/>
        </p:nvSpPr>
        <p:spPr>
          <a:xfrm>
            <a:off x="9304536" y="1026617"/>
            <a:ext cx="390334" cy="329628"/>
          </a:xfrm>
          <a:prstGeom prst="rect">
            <a:avLst/>
          </a:prstGeom>
          <a:blipFill>
            <a:blip r:embed="rId3" cstate="print"/>
            <a:stretch>
              <a:fillRect/>
            </a:stretch>
          </a:blipFill>
        </p:spPr>
        <p:txBody>
          <a:bodyPr wrap="square" lIns="0" tIns="0" rIns="0" bIns="0" rtlCol="0"/>
          <a:lstStyle/>
          <a:p>
            <a:endParaRPr/>
          </a:p>
        </p:txBody>
      </p:sp>
      <p:sp>
        <p:nvSpPr>
          <p:cNvPr id="20" name="object 20"/>
          <p:cNvSpPr/>
          <p:nvPr/>
        </p:nvSpPr>
        <p:spPr>
          <a:xfrm>
            <a:off x="6766137"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1" name="object 21"/>
          <p:cNvSpPr/>
          <p:nvPr/>
        </p:nvSpPr>
        <p:spPr>
          <a:xfrm>
            <a:off x="6766137"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2" name="object 22"/>
          <p:cNvSpPr/>
          <p:nvPr/>
        </p:nvSpPr>
        <p:spPr>
          <a:xfrm>
            <a:off x="7315987"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3" name="object 23"/>
          <p:cNvSpPr/>
          <p:nvPr/>
        </p:nvSpPr>
        <p:spPr>
          <a:xfrm>
            <a:off x="7315987"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4" name="object 24"/>
          <p:cNvSpPr/>
          <p:nvPr/>
        </p:nvSpPr>
        <p:spPr>
          <a:xfrm>
            <a:off x="7884788"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5" name="object 25"/>
          <p:cNvSpPr/>
          <p:nvPr/>
        </p:nvSpPr>
        <p:spPr>
          <a:xfrm>
            <a:off x="7884788"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6" name="object 26"/>
          <p:cNvSpPr/>
          <p:nvPr/>
        </p:nvSpPr>
        <p:spPr>
          <a:xfrm>
            <a:off x="9760888"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7" name="object 27"/>
          <p:cNvSpPr/>
          <p:nvPr/>
        </p:nvSpPr>
        <p:spPr>
          <a:xfrm>
            <a:off x="9760888"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28" name="object 28"/>
          <p:cNvGraphicFramePr>
            <a:graphicFrameLocks noGrp="1"/>
          </p:cNvGraphicFramePr>
          <p:nvPr/>
        </p:nvGraphicFramePr>
        <p:xfrm>
          <a:off x="6370538" y="173357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0"/>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0"/>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29" name="object 29"/>
          <p:cNvSpPr txBox="1"/>
          <p:nvPr/>
        </p:nvSpPr>
        <p:spPr>
          <a:xfrm>
            <a:off x="158168" y="7549276"/>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a:t>
            </a:r>
            <a:r>
              <a:rPr lang="es-ES" sz="800" dirty="0">
                <a:latin typeface="Arial Unicode MS"/>
                <a:cs typeface="Arial Unicode MS"/>
              </a:rPr>
              <a:t>6</a:t>
            </a:r>
            <a:endParaRPr sz="800" dirty="0">
              <a:latin typeface="Arial Unicode MS"/>
              <a:cs typeface="Arial Unicode MS"/>
            </a:endParaRPr>
          </a:p>
        </p:txBody>
      </p:sp>
      <p:sp>
        <p:nvSpPr>
          <p:cNvPr id="30" name="object 30"/>
          <p:cNvSpPr txBox="1"/>
          <p:nvPr/>
        </p:nvSpPr>
        <p:spPr>
          <a:xfrm>
            <a:off x="10571639" y="7549276"/>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a:t>
            </a:r>
            <a:r>
              <a:rPr lang="es-ES" sz="800" dirty="0">
                <a:latin typeface="Arial Unicode MS"/>
                <a:cs typeface="Arial Unicode MS"/>
              </a:rPr>
              <a:t>7</a:t>
            </a:r>
            <a:endParaRPr sz="800" dirty="0">
              <a:latin typeface="Arial Unicode MS"/>
              <a:cs typeface="Arial Unicode MS"/>
            </a:endParaRPr>
          </a:p>
        </p:txBody>
      </p:sp>
      <p:sp>
        <p:nvSpPr>
          <p:cNvPr id="31" name="object 123">
            <a:extLst>
              <a:ext uri="{FF2B5EF4-FFF2-40B4-BE49-F238E27FC236}">
                <a16:creationId xmlns:a16="http://schemas.microsoft.com/office/drawing/2014/main" id="{D95D4AAB-D7FC-4DE5-954B-B7751D404370}"/>
              </a:ext>
            </a:extLst>
          </p:cNvPr>
          <p:cNvSpPr txBox="1"/>
          <p:nvPr/>
        </p:nvSpPr>
        <p:spPr>
          <a:xfrm>
            <a:off x="6623048" y="1159924"/>
            <a:ext cx="2615174" cy="101134"/>
          </a:xfrm>
          <a:prstGeom prst="rect">
            <a:avLst/>
          </a:prstGeom>
        </p:spPr>
        <p:txBody>
          <a:bodyPr wrap="square" lIns="0" tIns="5270" rIns="0" bIns="0" rtlCol="0">
            <a:noAutofit/>
          </a:bodyPr>
          <a:lstStyle/>
          <a:p>
            <a:pPr marL="12700">
              <a:lnSpc>
                <a:spcPts val="830"/>
              </a:lnSpc>
            </a:pPr>
            <a:r>
              <a:rPr lang="es-ES" sz="700" spc="-40" dirty="0">
                <a:solidFill>
                  <a:srgbClr val="00AFEE"/>
                </a:solidFill>
                <a:latin typeface="Malgun Gothic"/>
                <a:cs typeface="Malgun Gothic"/>
              </a:rPr>
              <a:t>Perseverad en la oración, velando en ella con acción de gracias.</a:t>
            </a:r>
            <a:r>
              <a:rPr sz="700" spc="-40" dirty="0">
                <a:solidFill>
                  <a:srgbClr val="00AFEE"/>
                </a:solidFill>
                <a:latin typeface="Malgun Gothic"/>
                <a:cs typeface="Malgun Gothic"/>
              </a:rPr>
              <a:t> (</a:t>
            </a:r>
            <a:r>
              <a:rPr lang="es-ES" sz="700" spc="-40" dirty="0">
                <a:solidFill>
                  <a:srgbClr val="00AFEE"/>
                </a:solidFill>
                <a:latin typeface="Malgun Gothic"/>
                <a:cs typeface="Malgun Gothic"/>
              </a:rPr>
              <a:t>Col</a:t>
            </a:r>
            <a:r>
              <a:rPr sz="700" spc="-40" dirty="0">
                <a:solidFill>
                  <a:srgbClr val="00AFEE"/>
                </a:solidFill>
                <a:latin typeface="Malgun Gothic"/>
                <a:cs typeface="Malgun Gothic"/>
              </a:rPr>
              <a:t> 4:2)</a:t>
            </a:r>
            <a:endParaRPr sz="700" spc="-40" dirty="0">
              <a:latin typeface="Malgun Gothic"/>
              <a:cs typeface="Malgun Gothic"/>
            </a:endParaRPr>
          </a:p>
        </p:txBody>
      </p:sp>
      <p:sp>
        <p:nvSpPr>
          <p:cNvPr id="32" name="object 121">
            <a:extLst>
              <a:ext uri="{FF2B5EF4-FFF2-40B4-BE49-F238E27FC236}">
                <a16:creationId xmlns:a16="http://schemas.microsoft.com/office/drawing/2014/main" id="{46A75EC6-31BA-44B6-B131-354AC4E7DFB8}"/>
              </a:ext>
            </a:extLst>
          </p:cNvPr>
          <p:cNvSpPr txBox="1"/>
          <p:nvPr/>
        </p:nvSpPr>
        <p:spPr>
          <a:xfrm>
            <a:off x="6311900" y="1743265"/>
            <a:ext cx="479534" cy="119845"/>
          </a:xfrm>
          <a:prstGeom prst="rect">
            <a:avLst/>
          </a:prstGeom>
        </p:spPr>
        <p:txBody>
          <a:bodyPr wrap="square" lIns="0" tIns="3651" rIns="0" bIns="0" rtlCol="0">
            <a:noAutofit/>
          </a:bodyPr>
          <a:lstStyle/>
          <a:p>
            <a:pPr marL="79658" algn="ctr">
              <a:lnSpc>
                <a:spcPts val="575"/>
              </a:lnSpc>
            </a:pPr>
            <a:r>
              <a:rPr lang="es-ES" sz="750" dirty="0">
                <a:solidFill>
                  <a:srgbClr val="00AFEE"/>
                </a:solidFill>
                <a:latin typeface="Malgun Gothic"/>
                <a:cs typeface="Malgun Gothic"/>
              </a:rPr>
              <a:t>FECHA</a:t>
            </a:r>
            <a:endParaRPr sz="750" dirty="0">
              <a:latin typeface="Malgun Gothic"/>
              <a:cs typeface="Malgun Gothic"/>
            </a:endParaRPr>
          </a:p>
        </p:txBody>
      </p:sp>
      <p:sp>
        <p:nvSpPr>
          <p:cNvPr id="33" name="object 120">
            <a:extLst>
              <a:ext uri="{FF2B5EF4-FFF2-40B4-BE49-F238E27FC236}">
                <a16:creationId xmlns:a16="http://schemas.microsoft.com/office/drawing/2014/main" id="{7F205736-32C4-4BFF-AF50-39C842788359}"/>
              </a:ext>
            </a:extLst>
          </p:cNvPr>
          <p:cNvSpPr txBox="1"/>
          <p:nvPr/>
        </p:nvSpPr>
        <p:spPr>
          <a:xfrm>
            <a:off x="6769096" y="1743266"/>
            <a:ext cx="519367" cy="130568"/>
          </a:xfrm>
          <a:prstGeom prst="rect">
            <a:avLst/>
          </a:prstGeom>
        </p:spPr>
        <p:txBody>
          <a:bodyPr wrap="square" lIns="0" tIns="3651" rIns="0" bIns="0" rtlCol="0">
            <a:noAutofit/>
          </a:bodyPr>
          <a:lstStyle/>
          <a:p>
            <a:pPr marL="93544">
              <a:lnSpc>
                <a:spcPts val="575"/>
              </a:lnSpc>
            </a:pPr>
            <a:r>
              <a:rPr lang="es-ES" sz="750" dirty="0">
                <a:solidFill>
                  <a:srgbClr val="00AFEE"/>
                </a:solidFill>
                <a:latin typeface="Malgun Gothic"/>
                <a:cs typeface="Malgun Gothic"/>
              </a:rPr>
              <a:t>SOLICITA</a:t>
            </a:r>
            <a:endParaRPr sz="750" dirty="0">
              <a:latin typeface="Malgun Gothic"/>
              <a:cs typeface="Malgun Gothic"/>
            </a:endParaRPr>
          </a:p>
        </p:txBody>
      </p:sp>
      <p:sp>
        <p:nvSpPr>
          <p:cNvPr id="34" name="object 119">
            <a:extLst>
              <a:ext uri="{FF2B5EF4-FFF2-40B4-BE49-F238E27FC236}">
                <a16:creationId xmlns:a16="http://schemas.microsoft.com/office/drawing/2014/main" id="{9D4A3A26-F823-4E4D-9A0A-016822FD1DC4}"/>
              </a:ext>
            </a:extLst>
          </p:cNvPr>
          <p:cNvSpPr txBox="1"/>
          <p:nvPr/>
        </p:nvSpPr>
        <p:spPr>
          <a:xfrm>
            <a:off x="7407838" y="1743266"/>
            <a:ext cx="465839" cy="86194"/>
          </a:xfrm>
          <a:prstGeom prst="rect">
            <a:avLst/>
          </a:prstGeom>
        </p:spPr>
        <p:txBody>
          <a:bodyPr wrap="square" lIns="0" tIns="3651" rIns="0" bIns="0" rtlCol="0">
            <a:noAutofit/>
          </a:bodyPr>
          <a:lstStyle/>
          <a:p>
            <a:pPr marL="95001">
              <a:lnSpc>
                <a:spcPts val="575"/>
              </a:lnSpc>
            </a:pPr>
            <a:r>
              <a:rPr lang="es-ES" sz="750" dirty="0">
                <a:solidFill>
                  <a:srgbClr val="00AFEE"/>
                </a:solidFill>
                <a:latin typeface="Malgun Gothic"/>
                <a:cs typeface="Malgun Gothic"/>
              </a:rPr>
              <a:t>TEMA</a:t>
            </a:r>
            <a:endParaRPr sz="750" dirty="0">
              <a:latin typeface="Malgun Gothic"/>
              <a:cs typeface="Malgun Gothic"/>
            </a:endParaRPr>
          </a:p>
        </p:txBody>
      </p:sp>
      <p:sp>
        <p:nvSpPr>
          <p:cNvPr id="35" name="object 118">
            <a:extLst>
              <a:ext uri="{FF2B5EF4-FFF2-40B4-BE49-F238E27FC236}">
                <a16:creationId xmlns:a16="http://schemas.microsoft.com/office/drawing/2014/main" id="{84EC072D-1EAA-427A-959A-39DE630BD4B2}"/>
              </a:ext>
            </a:extLst>
          </p:cNvPr>
          <p:cNvSpPr txBox="1"/>
          <p:nvPr/>
        </p:nvSpPr>
        <p:spPr>
          <a:xfrm>
            <a:off x="7988296" y="1743265"/>
            <a:ext cx="1876099" cy="154631"/>
          </a:xfrm>
          <a:prstGeom prst="rect">
            <a:avLst/>
          </a:prstGeom>
        </p:spPr>
        <p:txBody>
          <a:bodyPr wrap="square" lIns="0" tIns="3651" rIns="0" bIns="0" rtlCol="0">
            <a:noAutofit/>
          </a:bodyPr>
          <a:lstStyle/>
          <a:p>
            <a:pPr marR="744237" algn="r" defTabSz="1882775">
              <a:lnSpc>
                <a:spcPts val="575"/>
              </a:lnSpc>
            </a:pPr>
            <a:r>
              <a:rPr lang="es-ES" sz="750" dirty="0">
                <a:solidFill>
                  <a:srgbClr val="00AFEE"/>
                </a:solidFill>
                <a:latin typeface="Malgun Gothic"/>
                <a:cs typeface="Malgun Gothic"/>
              </a:rPr>
              <a:t>CONTENIDO</a:t>
            </a:r>
            <a:endParaRPr sz="750" dirty="0">
              <a:latin typeface="Malgun Gothic"/>
              <a:cs typeface="Malgun Gothic"/>
            </a:endParaRPr>
          </a:p>
        </p:txBody>
      </p:sp>
      <p:sp>
        <p:nvSpPr>
          <p:cNvPr id="36" name="object 117">
            <a:extLst>
              <a:ext uri="{FF2B5EF4-FFF2-40B4-BE49-F238E27FC236}">
                <a16:creationId xmlns:a16="http://schemas.microsoft.com/office/drawing/2014/main" id="{92F87B83-584B-4A9C-A895-464000E999B9}"/>
              </a:ext>
            </a:extLst>
          </p:cNvPr>
          <p:cNvSpPr txBox="1"/>
          <p:nvPr/>
        </p:nvSpPr>
        <p:spPr>
          <a:xfrm>
            <a:off x="9716232" y="1743265"/>
            <a:ext cx="674823" cy="155470"/>
          </a:xfrm>
          <a:prstGeom prst="rect">
            <a:avLst/>
          </a:prstGeom>
        </p:spPr>
        <p:txBody>
          <a:bodyPr wrap="square" lIns="0" tIns="3651" rIns="0" bIns="0" rtlCol="0">
            <a:noAutofit/>
          </a:bodyPr>
          <a:lstStyle/>
          <a:p>
            <a:pPr marL="93168">
              <a:lnSpc>
                <a:spcPts val="575"/>
              </a:lnSpc>
            </a:pPr>
            <a:r>
              <a:rPr lang="es-ES" sz="750" dirty="0">
                <a:solidFill>
                  <a:srgbClr val="00AFEE"/>
                </a:solidFill>
                <a:latin typeface="Malgun Gothic"/>
                <a:cs typeface="Malgun Gothic"/>
              </a:rPr>
              <a:t>RESPUESTA</a:t>
            </a:r>
            <a:endParaRPr sz="750" dirty="0">
              <a:latin typeface="Malgun Gothic"/>
              <a:cs typeface="Malgun Gothic"/>
            </a:endParaRPr>
          </a:p>
        </p:txBody>
      </p:sp>
      <p:sp>
        <p:nvSpPr>
          <p:cNvPr id="37" name="object 123">
            <a:extLst>
              <a:ext uri="{FF2B5EF4-FFF2-40B4-BE49-F238E27FC236}">
                <a16:creationId xmlns:a16="http://schemas.microsoft.com/office/drawing/2014/main" id="{121A6D6D-F7DE-4048-AE05-81B866057F7C}"/>
              </a:ext>
            </a:extLst>
          </p:cNvPr>
          <p:cNvSpPr txBox="1"/>
          <p:nvPr/>
        </p:nvSpPr>
        <p:spPr>
          <a:xfrm>
            <a:off x="984248" y="1159394"/>
            <a:ext cx="2615174" cy="101134"/>
          </a:xfrm>
          <a:prstGeom prst="rect">
            <a:avLst/>
          </a:prstGeom>
        </p:spPr>
        <p:txBody>
          <a:bodyPr wrap="square" lIns="0" tIns="5270" rIns="0" bIns="0" rtlCol="0">
            <a:noAutofit/>
          </a:bodyPr>
          <a:lstStyle/>
          <a:p>
            <a:pPr marL="12700">
              <a:lnSpc>
                <a:spcPts val="830"/>
              </a:lnSpc>
            </a:pPr>
            <a:r>
              <a:rPr lang="es-ES" sz="700" spc="-40" dirty="0">
                <a:solidFill>
                  <a:srgbClr val="00AFEE"/>
                </a:solidFill>
                <a:latin typeface="Malgun Gothic"/>
                <a:cs typeface="Malgun Gothic"/>
              </a:rPr>
              <a:t>Perseverad en la oración, velando en ella con acción de gracias.</a:t>
            </a:r>
            <a:r>
              <a:rPr sz="700" spc="-40" dirty="0">
                <a:solidFill>
                  <a:srgbClr val="00AFEE"/>
                </a:solidFill>
                <a:latin typeface="Malgun Gothic"/>
                <a:cs typeface="Malgun Gothic"/>
              </a:rPr>
              <a:t> (</a:t>
            </a:r>
            <a:r>
              <a:rPr lang="es-ES" sz="700" spc="-40" dirty="0">
                <a:solidFill>
                  <a:srgbClr val="00AFEE"/>
                </a:solidFill>
                <a:latin typeface="Malgun Gothic"/>
                <a:cs typeface="Malgun Gothic"/>
              </a:rPr>
              <a:t>Col</a:t>
            </a:r>
            <a:r>
              <a:rPr sz="700" spc="-40" dirty="0">
                <a:solidFill>
                  <a:srgbClr val="00AFEE"/>
                </a:solidFill>
                <a:latin typeface="Malgun Gothic"/>
                <a:cs typeface="Malgun Gothic"/>
              </a:rPr>
              <a:t> 4:2)</a:t>
            </a:r>
            <a:endParaRPr sz="700" spc="-40" dirty="0">
              <a:latin typeface="Malgun Gothic"/>
              <a:cs typeface="Malgun Gothic"/>
            </a:endParaRPr>
          </a:p>
        </p:txBody>
      </p:sp>
      <p:sp>
        <p:nvSpPr>
          <p:cNvPr id="38" name="object 121">
            <a:extLst>
              <a:ext uri="{FF2B5EF4-FFF2-40B4-BE49-F238E27FC236}">
                <a16:creationId xmlns:a16="http://schemas.microsoft.com/office/drawing/2014/main" id="{B843F655-9E7C-4529-BCA6-20F899B38DE8}"/>
              </a:ext>
            </a:extLst>
          </p:cNvPr>
          <p:cNvSpPr txBox="1"/>
          <p:nvPr/>
        </p:nvSpPr>
        <p:spPr>
          <a:xfrm>
            <a:off x="673100" y="1742735"/>
            <a:ext cx="479534" cy="119845"/>
          </a:xfrm>
          <a:prstGeom prst="rect">
            <a:avLst/>
          </a:prstGeom>
        </p:spPr>
        <p:txBody>
          <a:bodyPr wrap="square" lIns="0" tIns="3651" rIns="0" bIns="0" rtlCol="0">
            <a:noAutofit/>
          </a:bodyPr>
          <a:lstStyle/>
          <a:p>
            <a:pPr marL="79658" algn="ctr">
              <a:lnSpc>
                <a:spcPts val="575"/>
              </a:lnSpc>
            </a:pPr>
            <a:r>
              <a:rPr lang="es-ES" sz="750" dirty="0">
                <a:solidFill>
                  <a:srgbClr val="00AFEE"/>
                </a:solidFill>
                <a:latin typeface="Malgun Gothic"/>
                <a:cs typeface="Malgun Gothic"/>
              </a:rPr>
              <a:t>FECHA</a:t>
            </a:r>
            <a:endParaRPr sz="750" dirty="0">
              <a:latin typeface="Malgun Gothic"/>
              <a:cs typeface="Malgun Gothic"/>
            </a:endParaRPr>
          </a:p>
        </p:txBody>
      </p:sp>
      <p:sp>
        <p:nvSpPr>
          <p:cNvPr id="39" name="object 120">
            <a:extLst>
              <a:ext uri="{FF2B5EF4-FFF2-40B4-BE49-F238E27FC236}">
                <a16:creationId xmlns:a16="http://schemas.microsoft.com/office/drawing/2014/main" id="{A583AB14-6B4E-4442-8D70-7CF9E3B8431E}"/>
              </a:ext>
            </a:extLst>
          </p:cNvPr>
          <p:cNvSpPr txBox="1"/>
          <p:nvPr/>
        </p:nvSpPr>
        <p:spPr>
          <a:xfrm>
            <a:off x="1130296" y="1742736"/>
            <a:ext cx="519367" cy="130568"/>
          </a:xfrm>
          <a:prstGeom prst="rect">
            <a:avLst/>
          </a:prstGeom>
        </p:spPr>
        <p:txBody>
          <a:bodyPr wrap="square" lIns="0" tIns="3651" rIns="0" bIns="0" rtlCol="0">
            <a:noAutofit/>
          </a:bodyPr>
          <a:lstStyle/>
          <a:p>
            <a:pPr marL="93544">
              <a:lnSpc>
                <a:spcPts val="575"/>
              </a:lnSpc>
            </a:pPr>
            <a:r>
              <a:rPr lang="es-ES" sz="750" dirty="0">
                <a:solidFill>
                  <a:srgbClr val="00AFEE"/>
                </a:solidFill>
                <a:latin typeface="Malgun Gothic"/>
                <a:cs typeface="Malgun Gothic"/>
              </a:rPr>
              <a:t>SOLICITA</a:t>
            </a:r>
            <a:endParaRPr sz="750" dirty="0">
              <a:latin typeface="Malgun Gothic"/>
              <a:cs typeface="Malgun Gothic"/>
            </a:endParaRPr>
          </a:p>
        </p:txBody>
      </p:sp>
      <p:sp>
        <p:nvSpPr>
          <p:cNvPr id="40" name="object 119">
            <a:extLst>
              <a:ext uri="{FF2B5EF4-FFF2-40B4-BE49-F238E27FC236}">
                <a16:creationId xmlns:a16="http://schemas.microsoft.com/office/drawing/2014/main" id="{C6605801-4324-4846-A2B0-8E48264FA142}"/>
              </a:ext>
            </a:extLst>
          </p:cNvPr>
          <p:cNvSpPr txBox="1"/>
          <p:nvPr/>
        </p:nvSpPr>
        <p:spPr>
          <a:xfrm>
            <a:off x="1769038" y="1742736"/>
            <a:ext cx="465839" cy="86194"/>
          </a:xfrm>
          <a:prstGeom prst="rect">
            <a:avLst/>
          </a:prstGeom>
        </p:spPr>
        <p:txBody>
          <a:bodyPr wrap="square" lIns="0" tIns="3651" rIns="0" bIns="0" rtlCol="0">
            <a:noAutofit/>
          </a:bodyPr>
          <a:lstStyle/>
          <a:p>
            <a:pPr marL="95001">
              <a:lnSpc>
                <a:spcPts val="575"/>
              </a:lnSpc>
            </a:pPr>
            <a:r>
              <a:rPr lang="es-ES" sz="750" dirty="0">
                <a:solidFill>
                  <a:srgbClr val="00AFEE"/>
                </a:solidFill>
                <a:latin typeface="Malgun Gothic"/>
                <a:cs typeface="Malgun Gothic"/>
              </a:rPr>
              <a:t>TEMA</a:t>
            </a:r>
            <a:endParaRPr sz="750" dirty="0">
              <a:latin typeface="Malgun Gothic"/>
              <a:cs typeface="Malgun Gothic"/>
            </a:endParaRPr>
          </a:p>
        </p:txBody>
      </p:sp>
      <p:sp>
        <p:nvSpPr>
          <p:cNvPr id="41" name="object 118">
            <a:extLst>
              <a:ext uri="{FF2B5EF4-FFF2-40B4-BE49-F238E27FC236}">
                <a16:creationId xmlns:a16="http://schemas.microsoft.com/office/drawing/2014/main" id="{E9B4D8D7-F4B2-4D33-8435-774BD3099CCB}"/>
              </a:ext>
            </a:extLst>
          </p:cNvPr>
          <p:cNvSpPr txBox="1"/>
          <p:nvPr/>
        </p:nvSpPr>
        <p:spPr>
          <a:xfrm>
            <a:off x="2349496" y="1742735"/>
            <a:ext cx="1876099" cy="154631"/>
          </a:xfrm>
          <a:prstGeom prst="rect">
            <a:avLst/>
          </a:prstGeom>
        </p:spPr>
        <p:txBody>
          <a:bodyPr wrap="square" lIns="0" tIns="3651" rIns="0" bIns="0" rtlCol="0">
            <a:noAutofit/>
          </a:bodyPr>
          <a:lstStyle/>
          <a:p>
            <a:pPr marR="744237" algn="r" defTabSz="1882775">
              <a:lnSpc>
                <a:spcPts val="575"/>
              </a:lnSpc>
            </a:pPr>
            <a:r>
              <a:rPr lang="es-ES" sz="750" dirty="0">
                <a:solidFill>
                  <a:srgbClr val="00AFEE"/>
                </a:solidFill>
                <a:latin typeface="Malgun Gothic"/>
                <a:cs typeface="Malgun Gothic"/>
              </a:rPr>
              <a:t>CONTENIDO</a:t>
            </a:r>
            <a:endParaRPr sz="750" dirty="0">
              <a:latin typeface="Malgun Gothic"/>
              <a:cs typeface="Malgun Gothic"/>
            </a:endParaRPr>
          </a:p>
        </p:txBody>
      </p:sp>
      <p:sp>
        <p:nvSpPr>
          <p:cNvPr id="42" name="object 117">
            <a:extLst>
              <a:ext uri="{FF2B5EF4-FFF2-40B4-BE49-F238E27FC236}">
                <a16:creationId xmlns:a16="http://schemas.microsoft.com/office/drawing/2014/main" id="{405AF9F4-0645-4D1C-B1CD-48BFF075FFB1}"/>
              </a:ext>
            </a:extLst>
          </p:cNvPr>
          <p:cNvSpPr txBox="1"/>
          <p:nvPr/>
        </p:nvSpPr>
        <p:spPr>
          <a:xfrm>
            <a:off x="4077432" y="1742735"/>
            <a:ext cx="674823" cy="155470"/>
          </a:xfrm>
          <a:prstGeom prst="rect">
            <a:avLst/>
          </a:prstGeom>
        </p:spPr>
        <p:txBody>
          <a:bodyPr wrap="square" lIns="0" tIns="3651" rIns="0" bIns="0" rtlCol="0">
            <a:noAutofit/>
          </a:bodyPr>
          <a:lstStyle/>
          <a:p>
            <a:pPr marL="93168">
              <a:lnSpc>
                <a:spcPts val="575"/>
              </a:lnSpc>
            </a:pPr>
            <a:r>
              <a:rPr lang="es-ES" sz="750" dirty="0">
                <a:solidFill>
                  <a:srgbClr val="00AFEE"/>
                </a:solidFill>
                <a:latin typeface="Malgun Gothic"/>
                <a:cs typeface="Malgun Gothic"/>
              </a:rPr>
              <a:t>RESPUESTA</a:t>
            </a:r>
            <a:endParaRPr sz="750" dirty="0">
              <a:latin typeface="Malgun Gothic"/>
              <a:cs typeface="Malgun Gothic"/>
            </a:endParaRPr>
          </a:p>
        </p:txBody>
      </p:sp>
    </p:spTree>
    <p:extLst>
      <p:ext uri="{BB962C8B-B14F-4D97-AF65-F5344CB8AC3E}">
        <p14:creationId xmlns:p14="http://schemas.microsoft.com/office/powerpoint/2010/main" val="1689074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35860" y="775500"/>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3" name="object 3"/>
          <p:cNvSpPr/>
          <p:nvPr/>
        </p:nvSpPr>
        <p:spPr>
          <a:xfrm>
            <a:off x="615861" y="955494"/>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4" name="object 4"/>
          <p:cNvSpPr/>
          <p:nvPr/>
        </p:nvSpPr>
        <p:spPr>
          <a:xfrm>
            <a:off x="118761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5" name="object 5"/>
          <p:cNvSpPr/>
          <p:nvPr/>
        </p:nvSpPr>
        <p:spPr>
          <a:xfrm>
            <a:off x="118761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6" name="object 6"/>
          <p:cNvSpPr/>
          <p:nvPr/>
        </p:nvSpPr>
        <p:spPr>
          <a:xfrm>
            <a:off x="17374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7" name="object 7"/>
          <p:cNvSpPr/>
          <p:nvPr/>
        </p:nvSpPr>
        <p:spPr>
          <a:xfrm>
            <a:off x="17374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8" name="object 8"/>
          <p:cNvSpPr/>
          <p:nvPr/>
        </p:nvSpPr>
        <p:spPr>
          <a:xfrm>
            <a:off x="23062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9" name="object 9"/>
          <p:cNvSpPr/>
          <p:nvPr/>
        </p:nvSpPr>
        <p:spPr>
          <a:xfrm>
            <a:off x="23062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0" name="object 10"/>
          <p:cNvSpPr/>
          <p:nvPr/>
        </p:nvSpPr>
        <p:spPr>
          <a:xfrm>
            <a:off x="418236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1" name="object 11"/>
          <p:cNvSpPr/>
          <p:nvPr/>
        </p:nvSpPr>
        <p:spPr>
          <a:xfrm>
            <a:off x="418236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12" name="object 12"/>
          <p:cNvGraphicFramePr>
            <a:graphicFrameLocks noGrp="1"/>
          </p:cNvGraphicFramePr>
          <p:nvPr>
            <p:extLst>
              <p:ext uri="{D42A27DB-BD31-4B8C-83A1-F6EECF244321}">
                <p14:modId xmlns:p14="http://schemas.microsoft.com/office/powerpoint/2010/main" val="1326271258"/>
              </p:ext>
            </p:extLst>
          </p:nvPr>
        </p:nvGraphicFramePr>
        <p:xfrm>
          <a:off x="792016" y="174255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5"/>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5"/>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13" name="object 13"/>
          <p:cNvSpPr/>
          <p:nvPr/>
        </p:nvSpPr>
        <p:spPr>
          <a:xfrm>
            <a:off x="3711899" y="1026617"/>
            <a:ext cx="390334" cy="329628"/>
          </a:xfrm>
          <a:prstGeom prst="rect">
            <a:avLst/>
          </a:prstGeom>
          <a:blipFill>
            <a:blip r:embed="rId2" cstate="print"/>
            <a:stretch>
              <a:fillRect/>
            </a:stretch>
          </a:blipFill>
        </p:spPr>
        <p:txBody>
          <a:bodyPr wrap="square" lIns="0" tIns="0" rIns="0" bIns="0" rtlCol="0"/>
          <a:lstStyle/>
          <a:p>
            <a:endParaRPr/>
          </a:p>
        </p:txBody>
      </p:sp>
      <p:sp>
        <p:nvSpPr>
          <p:cNvPr id="15" name="object 15"/>
          <p:cNvSpPr txBox="1"/>
          <p:nvPr/>
        </p:nvSpPr>
        <p:spPr>
          <a:xfrm>
            <a:off x="158168"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128</a:t>
            </a:r>
            <a:endParaRPr sz="800">
              <a:latin typeface="Arial Unicode MS"/>
              <a:cs typeface="Arial Unicode MS"/>
            </a:endParaRPr>
          </a:p>
        </p:txBody>
      </p:sp>
      <p:sp>
        <p:nvSpPr>
          <p:cNvPr id="16" name="object 123">
            <a:extLst>
              <a:ext uri="{FF2B5EF4-FFF2-40B4-BE49-F238E27FC236}">
                <a16:creationId xmlns:a16="http://schemas.microsoft.com/office/drawing/2014/main" id="{03231455-E06B-445C-9469-A715E56EE76D}"/>
              </a:ext>
            </a:extLst>
          </p:cNvPr>
          <p:cNvSpPr txBox="1"/>
          <p:nvPr/>
        </p:nvSpPr>
        <p:spPr>
          <a:xfrm>
            <a:off x="984248" y="1159394"/>
            <a:ext cx="2615174" cy="101134"/>
          </a:xfrm>
          <a:prstGeom prst="rect">
            <a:avLst/>
          </a:prstGeom>
        </p:spPr>
        <p:txBody>
          <a:bodyPr wrap="square" lIns="0" tIns="5270" rIns="0" bIns="0" rtlCol="0">
            <a:noAutofit/>
          </a:bodyPr>
          <a:lstStyle/>
          <a:p>
            <a:pPr marL="12700">
              <a:lnSpc>
                <a:spcPts val="830"/>
              </a:lnSpc>
            </a:pPr>
            <a:r>
              <a:rPr lang="es-ES" sz="700" spc="-40" dirty="0">
                <a:solidFill>
                  <a:srgbClr val="00AFEE"/>
                </a:solidFill>
                <a:latin typeface="Malgun Gothic"/>
                <a:cs typeface="Malgun Gothic"/>
              </a:rPr>
              <a:t>Perseverad en la oración, velando en ella con acción de gracias.</a:t>
            </a:r>
            <a:r>
              <a:rPr sz="700" spc="-40" dirty="0">
                <a:solidFill>
                  <a:srgbClr val="00AFEE"/>
                </a:solidFill>
                <a:latin typeface="Malgun Gothic"/>
                <a:cs typeface="Malgun Gothic"/>
              </a:rPr>
              <a:t> (</a:t>
            </a:r>
            <a:r>
              <a:rPr lang="es-ES" sz="700" spc="-40" dirty="0">
                <a:solidFill>
                  <a:srgbClr val="00AFEE"/>
                </a:solidFill>
                <a:latin typeface="Malgun Gothic"/>
                <a:cs typeface="Malgun Gothic"/>
              </a:rPr>
              <a:t>Col</a:t>
            </a:r>
            <a:r>
              <a:rPr sz="700" spc="-40" dirty="0">
                <a:solidFill>
                  <a:srgbClr val="00AFEE"/>
                </a:solidFill>
                <a:latin typeface="Malgun Gothic"/>
                <a:cs typeface="Malgun Gothic"/>
              </a:rPr>
              <a:t> 4:2)</a:t>
            </a:r>
            <a:endParaRPr sz="700" spc="-40" dirty="0">
              <a:latin typeface="Malgun Gothic"/>
              <a:cs typeface="Malgun Gothic"/>
            </a:endParaRPr>
          </a:p>
        </p:txBody>
      </p:sp>
      <p:sp>
        <p:nvSpPr>
          <p:cNvPr id="17" name="object 121">
            <a:extLst>
              <a:ext uri="{FF2B5EF4-FFF2-40B4-BE49-F238E27FC236}">
                <a16:creationId xmlns:a16="http://schemas.microsoft.com/office/drawing/2014/main" id="{23504019-CF2B-47D2-A1E8-EF95523686A9}"/>
              </a:ext>
            </a:extLst>
          </p:cNvPr>
          <p:cNvSpPr txBox="1"/>
          <p:nvPr/>
        </p:nvSpPr>
        <p:spPr>
          <a:xfrm>
            <a:off x="673100" y="1742735"/>
            <a:ext cx="479534" cy="119845"/>
          </a:xfrm>
          <a:prstGeom prst="rect">
            <a:avLst/>
          </a:prstGeom>
        </p:spPr>
        <p:txBody>
          <a:bodyPr wrap="square" lIns="0" tIns="3651" rIns="0" bIns="0" rtlCol="0">
            <a:noAutofit/>
          </a:bodyPr>
          <a:lstStyle/>
          <a:p>
            <a:pPr marL="79658" algn="ctr">
              <a:lnSpc>
                <a:spcPts val="575"/>
              </a:lnSpc>
            </a:pPr>
            <a:r>
              <a:rPr lang="es-ES" sz="750" dirty="0">
                <a:solidFill>
                  <a:srgbClr val="00AFEE"/>
                </a:solidFill>
                <a:latin typeface="Malgun Gothic"/>
                <a:cs typeface="Malgun Gothic"/>
              </a:rPr>
              <a:t>FECHA</a:t>
            </a:r>
            <a:endParaRPr sz="750" dirty="0">
              <a:latin typeface="Malgun Gothic"/>
              <a:cs typeface="Malgun Gothic"/>
            </a:endParaRPr>
          </a:p>
        </p:txBody>
      </p:sp>
      <p:sp>
        <p:nvSpPr>
          <p:cNvPr id="18" name="object 120">
            <a:extLst>
              <a:ext uri="{FF2B5EF4-FFF2-40B4-BE49-F238E27FC236}">
                <a16:creationId xmlns:a16="http://schemas.microsoft.com/office/drawing/2014/main" id="{1E33D172-A3F7-4EA6-95F4-102022E5F91D}"/>
              </a:ext>
            </a:extLst>
          </p:cNvPr>
          <p:cNvSpPr txBox="1"/>
          <p:nvPr/>
        </p:nvSpPr>
        <p:spPr>
          <a:xfrm>
            <a:off x="1130296" y="1742736"/>
            <a:ext cx="519367" cy="130568"/>
          </a:xfrm>
          <a:prstGeom prst="rect">
            <a:avLst/>
          </a:prstGeom>
        </p:spPr>
        <p:txBody>
          <a:bodyPr wrap="square" lIns="0" tIns="3651" rIns="0" bIns="0" rtlCol="0">
            <a:noAutofit/>
          </a:bodyPr>
          <a:lstStyle/>
          <a:p>
            <a:pPr marL="93544">
              <a:lnSpc>
                <a:spcPts val="575"/>
              </a:lnSpc>
            </a:pPr>
            <a:r>
              <a:rPr lang="es-ES" sz="750" dirty="0">
                <a:solidFill>
                  <a:srgbClr val="00AFEE"/>
                </a:solidFill>
                <a:latin typeface="Malgun Gothic"/>
                <a:cs typeface="Malgun Gothic"/>
              </a:rPr>
              <a:t>SOLICITA</a:t>
            </a:r>
            <a:endParaRPr sz="750" dirty="0">
              <a:latin typeface="Malgun Gothic"/>
              <a:cs typeface="Malgun Gothic"/>
            </a:endParaRPr>
          </a:p>
        </p:txBody>
      </p:sp>
      <p:sp>
        <p:nvSpPr>
          <p:cNvPr id="19" name="object 119">
            <a:extLst>
              <a:ext uri="{FF2B5EF4-FFF2-40B4-BE49-F238E27FC236}">
                <a16:creationId xmlns:a16="http://schemas.microsoft.com/office/drawing/2014/main" id="{AB58EA92-AB0D-4BB3-A3EC-6020E57F3D92}"/>
              </a:ext>
            </a:extLst>
          </p:cNvPr>
          <p:cNvSpPr txBox="1"/>
          <p:nvPr/>
        </p:nvSpPr>
        <p:spPr>
          <a:xfrm>
            <a:off x="1769038" y="1742736"/>
            <a:ext cx="465839" cy="86194"/>
          </a:xfrm>
          <a:prstGeom prst="rect">
            <a:avLst/>
          </a:prstGeom>
        </p:spPr>
        <p:txBody>
          <a:bodyPr wrap="square" lIns="0" tIns="3651" rIns="0" bIns="0" rtlCol="0">
            <a:noAutofit/>
          </a:bodyPr>
          <a:lstStyle/>
          <a:p>
            <a:pPr marL="95001">
              <a:lnSpc>
                <a:spcPts val="575"/>
              </a:lnSpc>
            </a:pPr>
            <a:r>
              <a:rPr lang="es-ES" sz="750" dirty="0">
                <a:solidFill>
                  <a:srgbClr val="00AFEE"/>
                </a:solidFill>
                <a:latin typeface="Malgun Gothic"/>
                <a:cs typeface="Malgun Gothic"/>
              </a:rPr>
              <a:t>TEMA</a:t>
            </a:r>
            <a:endParaRPr sz="750" dirty="0">
              <a:latin typeface="Malgun Gothic"/>
              <a:cs typeface="Malgun Gothic"/>
            </a:endParaRPr>
          </a:p>
        </p:txBody>
      </p:sp>
      <p:sp>
        <p:nvSpPr>
          <p:cNvPr id="20" name="object 118">
            <a:extLst>
              <a:ext uri="{FF2B5EF4-FFF2-40B4-BE49-F238E27FC236}">
                <a16:creationId xmlns:a16="http://schemas.microsoft.com/office/drawing/2014/main" id="{00203BC6-DDDE-4A2F-8779-7B3E73EBD791}"/>
              </a:ext>
            </a:extLst>
          </p:cNvPr>
          <p:cNvSpPr txBox="1"/>
          <p:nvPr/>
        </p:nvSpPr>
        <p:spPr>
          <a:xfrm>
            <a:off x="2349496" y="1742735"/>
            <a:ext cx="1876099" cy="154631"/>
          </a:xfrm>
          <a:prstGeom prst="rect">
            <a:avLst/>
          </a:prstGeom>
        </p:spPr>
        <p:txBody>
          <a:bodyPr wrap="square" lIns="0" tIns="3651" rIns="0" bIns="0" rtlCol="0">
            <a:noAutofit/>
          </a:bodyPr>
          <a:lstStyle/>
          <a:p>
            <a:pPr marR="744237" algn="r" defTabSz="1882775">
              <a:lnSpc>
                <a:spcPts val="575"/>
              </a:lnSpc>
            </a:pPr>
            <a:r>
              <a:rPr lang="es-ES" sz="750" dirty="0">
                <a:solidFill>
                  <a:srgbClr val="00AFEE"/>
                </a:solidFill>
                <a:latin typeface="Malgun Gothic"/>
                <a:cs typeface="Malgun Gothic"/>
              </a:rPr>
              <a:t>CONTENIDO</a:t>
            </a:r>
            <a:endParaRPr sz="750" dirty="0">
              <a:latin typeface="Malgun Gothic"/>
              <a:cs typeface="Malgun Gothic"/>
            </a:endParaRPr>
          </a:p>
        </p:txBody>
      </p:sp>
      <p:sp>
        <p:nvSpPr>
          <p:cNvPr id="21" name="object 117">
            <a:extLst>
              <a:ext uri="{FF2B5EF4-FFF2-40B4-BE49-F238E27FC236}">
                <a16:creationId xmlns:a16="http://schemas.microsoft.com/office/drawing/2014/main" id="{0394810D-2115-4EFE-A146-B694D86665B9}"/>
              </a:ext>
            </a:extLst>
          </p:cNvPr>
          <p:cNvSpPr txBox="1"/>
          <p:nvPr/>
        </p:nvSpPr>
        <p:spPr>
          <a:xfrm>
            <a:off x="4077432" y="1742735"/>
            <a:ext cx="674823" cy="155470"/>
          </a:xfrm>
          <a:prstGeom prst="rect">
            <a:avLst/>
          </a:prstGeom>
        </p:spPr>
        <p:txBody>
          <a:bodyPr wrap="square" lIns="0" tIns="3651" rIns="0" bIns="0" rtlCol="0">
            <a:noAutofit/>
          </a:bodyPr>
          <a:lstStyle/>
          <a:p>
            <a:pPr marL="93168">
              <a:lnSpc>
                <a:spcPts val="575"/>
              </a:lnSpc>
            </a:pPr>
            <a:r>
              <a:rPr lang="es-ES" sz="750" dirty="0">
                <a:solidFill>
                  <a:srgbClr val="00AFEE"/>
                </a:solidFill>
                <a:latin typeface="Malgun Gothic"/>
                <a:cs typeface="Malgun Gothic"/>
              </a:rPr>
              <a:t>RESPUESTA</a:t>
            </a:r>
            <a:endParaRPr sz="750" dirty="0">
              <a:latin typeface="Malgun Gothic"/>
              <a:cs typeface="Malgun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그룹 1">
            <a:extLst>
              <a:ext uri="{FF2B5EF4-FFF2-40B4-BE49-F238E27FC236}">
                <a16:creationId xmlns:a16="http://schemas.microsoft.com/office/drawing/2014/main" id="{901808A3-7A66-4CEF-BAF1-AA103CABBAC4}"/>
              </a:ext>
            </a:extLst>
          </p:cNvPr>
          <p:cNvGrpSpPr/>
          <p:nvPr/>
        </p:nvGrpSpPr>
        <p:grpSpPr>
          <a:xfrm>
            <a:off x="158151" y="348729"/>
            <a:ext cx="10884105" cy="7341034"/>
            <a:chOff x="158151" y="348729"/>
            <a:chExt cx="10884105" cy="7341034"/>
          </a:xfrm>
        </p:grpSpPr>
        <p:sp>
          <p:nvSpPr>
            <p:cNvPr id="8" name="object 8"/>
            <p:cNvSpPr/>
            <p:nvPr/>
          </p:nvSpPr>
          <p:spPr>
            <a:xfrm>
              <a:off x="6342992" y="348729"/>
              <a:ext cx="515721" cy="675220"/>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6243167" y="5105818"/>
              <a:ext cx="775036" cy="629141"/>
            </a:xfrm>
            <a:prstGeom prst="rect">
              <a:avLst/>
            </a:prstGeom>
            <a:blipFill>
              <a:blip r:embed="rId3" cstate="print"/>
              <a:stretch>
                <a:fillRect/>
              </a:stretch>
            </a:blipFill>
          </p:spPr>
          <p:txBody>
            <a:bodyPr wrap="square" lIns="0" tIns="0" rIns="0" bIns="0" rtlCol="0"/>
            <a:lstStyle/>
            <a:p>
              <a:endParaRPr/>
            </a:p>
          </p:txBody>
        </p:sp>
        <p:sp>
          <p:nvSpPr>
            <p:cNvPr id="14" name="object 14"/>
            <p:cNvSpPr/>
            <p:nvPr/>
          </p:nvSpPr>
          <p:spPr>
            <a:xfrm>
              <a:off x="6190259" y="5853596"/>
              <a:ext cx="4320540" cy="1620520"/>
            </a:xfrm>
            <a:custGeom>
              <a:avLst/>
              <a:gdLst/>
              <a:ahLst/>
              <a:cxnLst/>
              <a:rect l="l" t="t" r="r" b="b"/>
              <a:pathLst>
                <a:path w="4320540" h="1620520">
                  <a:moveTo>
                    <a:pt x="4167593" y="0"/>
                  </a:moveTo>
                  <a:lnTo>
                    <a:pt x="152400" y="0"/>
                  </a:lnTo>
                  <a:lnTo>
                    <a:pt x="104231" y="7769"/>
                  </a:lnTo>
                  <a:lnTo>
                    <a:pt x="62396" y="29405"/>
                  </a:lnTo>
                  <a:lnTo>
                    <a:pt x="29405" y="62396"/>
                  </a:lnTo>
                  <a:lnTo>
                    <a:pt x="7769" y="104231"/>
                  </a:lnTo>
                  <a:lnTo>
                    <a:pt x="0" y="152400"/>
                  </a:lnTo>
                  <a:lnTo>
                    <a:pt x="0" y="1467599"/>
                  </a:lnTo>
                  <a:lnTo>
                    <a:pt x="7769" y="1515772"/>
                  </a:lnTo>
                  <a:lnTo>
                    <a:pt x="29405" y="1557607"/>
                  </a:lnTo>
                  <a:lnTo>
                    <a:pt x="62396" y="1590597"/>
                  </a:lnTo>
                  <a:lnTo>
                    <a:pt x="104231" y="1612230"/>
                  </a:lnTo>
                  <a:lnTo>
                    <a:pt x="152400" y="1619999"/>
                  </a:lnTo>
                  <a:lnTo>
                    <a:pt x="4167593" y="1619999"/>
                  </a:lnTo>
                  <a:lnTo>
                    <a:pt x="4215766" y="1612230"/>
                  </a:lnTo>
                  <a:lnTo>
                    <a:pt x="4257602" y="1590597"/>
                  </a:lnTo>
                  <a:lnTo>
                    <a:pt x="4290591" y="1557607"/>
                  </a:lnTo>
                  <a:lnTo>
                    <a:pt x="4312225" y="1515772"/>
                  </a:lnTo>
                  <a:lnTo>
                    <a:pt x="4319993" y="1467599"/>
                  </a:lnTo>
                  <a:lnTo>
                    <a:pt x="4319993" y="152400"/>
                  </a:lnTo>
                  <a:lnTo>
                    <a:pt x="4312225" y="104231"/>
                  </a:lnTo>
                  <a:lnTo>
                    <a:pt x="4290591" y="62396"/>
                  </a:lnTo>
                  <a:lnTo>
                    <a:pt x="4257602" y="29405"/>
                  </a:lnTo>
                  <a:lnTo>
                    <a:pt x="4215766" y="7769"/>
                  </a:lnTo>
                  <a:lnTo>
                    <a:pt x="4167593" y="0"/>
                  </a:lnTo>
                  <a:close/>
                </a:path>
              </a:pathLst>
            </a:custGeom>
            <a:solidFill>
              <a:srgbClr val="DCF2FD"/>
            </a:solidFill>
          </p:spPr>
          <p:txBody>
            <a:bodyPr wrap="square" lIns="0" tIns="0" rIns="0" bIns="0" rtlCol="0"/>
            <a:lstStyle/>
            <a:p>
              <a:endParaRPr/>
            </a:p>
          </p:txBody>
        </p:sp>
        <p:sp>
          <p:nvSpPr>
            <p:cNvPr id="15" name="object 15"/>
            <p:cNvSpPr txBox="1"/>
            <p:nvPr/>
          </p:nvSpPr>
          <p:spPr>
            <a:xfrm>
              <a:off x="6342992" y="5941243"/>
              <a:ext cx="4007681" cy="259045"/>
            </a:xfrm>
            <a:prstGeom prst="rect">
              <a:avLst/>
            </a:prstGeom>
          </p:spPr>
          <p:txBody>
            <a:bodyPr vert="horz" wrap="square" lIns="0" tIns="12700" rIns="0" bIns="0" rtlCol="0">
              <a:spAutoFit/>
            </a:bodyPr>
            <a:lstStyle/>
            <a:p>
              <a:pPr marL="12700" marR="5080" algn="just">
                <a:lnSpc>
                  <a:spcPct val="100000"/>
                </a:lnSpc>
                <a:spcBef>
                  <a:spcPts val="100"/>
                </a:spcBef>
              </a:pPr>
              <a:r>
                <a:rPr lang="es-ES" sz="800" dirty="0">
                  <a:latin typeface="Times New Roman" panose="02020603050405020304" pitchFamily="18" charset="0"/>
                  <a:cs typeface="Times New Roman" panose="02020603050405020304" pitchFamily="18" charset="0"/>
                </a:rPr>
                <a:t>Oramos para que durante el tiempo de hoy, yo mismo pueda servir al Señor como el más noble. Y, como María, propongamos dar lo más preciado al Señor por el evangelio.</a:t>
              </a:r>
            </a:p>
          </p:txBody>
        </p:sp>
        <p:sp>
          <p:nvSpPr>
            <p:cNvPr id="22" name="object 22"/>
            <p:cNvSpPr txBox="1"/>
            <p:nvPr/>
          </p:nvSpPr>
          <p:spPr>
            <a:xfrm>
              <a:off x="676656" y="3246223"/>
              <a:ext cx="3349243" cy="143629"/>
            </a:xfrm>
            <a:prstGeom prst="rect">
              <a:avLst/>
            </a:prstGeom>
          </p:spPr>
          <p:txBody>
            <a:bodyPr vert="horz" wrap="square" lIns="0" tIns="12700" rIns="0" bIns="0" rtlCol="0">
              <a:spAutoFit/>
            </a:bodyPr>
            <a:lstStyle/>
            <a:p>
              <a:pPr marL="12700">
                <a:lnSpc>
                  <a:spcPct val="100000"/>
                </a:lnSpc>
                <a:spcBef>
                  <a:spcPts val="100"/>
                </a:spcBef>
              </a:pPr>
              <a:r>
                <a:rPr lang="es-ES" sz="850" dirty="0">
                  <a:latin typeface="Arial Unicode MS"/>
                  <a:cs typeface="Arial Unicode MS"/>
                </a:rPr>
                <a:t>Lee San Juan 12:1~8 del texto de hoy y responde lo siguiente:</a:t>
              </a:r>
            </a:p>
          </p:txBody>
        </p:sp>
        <p:sp>
          <p:nvSpPr>
            <p:cNvPr id="23" name="object 23"/>
            <p:cNvSpPr txBox="1"/>
            <p:nvPr/>
          </p:nvSpPr>
          <p:spPr>
            <a:xfrm>
              <a:off x="563309" y="3502820"/>
              <a:ext cx="3462590" cy="856645"/>
            </a:xfrm>
            <a:prstGeom prst="rect">
              <a:avLst/>
            </a:prstGeom>
          </p:spPr>
          <p:txBody>
            <a:bodyPr vert="horz" wrap="square" lIns="0" tIns="48260" rIns="0" bIns="0" rtlCol="0">
              <a:spAutoFit/>
            </a:bodyPr>
            <a:lstStyle/>
            <a:p>
              <a:pPr marL="12700">
                <a:lnSpc>
                  <a:spcPct val="100000"/>
                </a:lnSpc>
                <a:spcBef>
                  <a:spcPts val="380"/>
                </a:spcBef>
              </a:pPr>
              <a:r>
                <a:rPr sz="850" dirty="0">
                  <a:latin typeface="Arial Unicode MS"/>
                  <a:cs typeface="Arial Unicode MS"/>
                </a:rPr>
                <a:t>1. </a:t>
              </a:r>
              <a:r>
                <a:rPr lang="es-ES" sz="850" dirty="0">
                  <a:latin typeface="Arial Unicode MS"/>
                  <a:cs typeface="Arial Unicode MS"/>
                </a:rPr>
                <a:t>Escribe lo que está haciendo cada persona en el texto.</a:t>
              </a:r>
            </a:p>
            <a:p>
              <a:pPr marL="12700">
                <a:lnSpc>
                  <a:spcPct val="100000"/>
                </a:lnSpc>
                <a:spcBef>
                  <a:spcPts val="280"/>
                </a:spcBef>
              </a:pPr>
              <a:r>
                <a:rPr sz="850" dirty="0">
                  <a:latin typeface="Arial Unicode MS"/>
                  <a:cs typeface="Arial Unicode MS"/>
                </a:rPr>
                <a:t>① </a:t>
              </a:r>
              <a:r>
                <a:rPr lang="es-ES" sz="850" dirty="0">
                  <a:latin typeface="Arial Unicode MS"/>
                  <a:cs typeface="Arial Unicode MS"/>
                </a:rPr>
                <a:t>Marta</a:t>
              </a:r>
              <a:r>
                <a:rPr sz="850" dirty="0">
                  <a:latin typeface="Arial Unicode MS"/>
                  <a:cs typeface="Arial Unicode MS"/>
                </a:rPr>
                <a:t> :</a:t>
              </a:r>
            </a:p>
            <a:p>
              <a:pPr marL="12700">
                <a:lnSpc>
                  <a:spcPct val="100000"/>
                </a:lnSpc>
                <a:spcBef>
                  <a:spcPts val="275"/>
                </a:spcBef>
              </a:pPr>
              <a:r>
                <a:rPr sz="850" dirty="0">
                  <a:latin typeface="Arial Unicode MS"/>
                  <a:cs typeface="Arial Unicode MS"/>
                </a:rPr>
                <a:t>② </a:t>
              </a:r>
              <a:r>
                <a:rPr lang="es-ES" sz="850" dirty="0">
                  <a:latin typeface="Arial Unicode MS"/>
                  <a:cs typeface="Arial Unicode MS"/>
                </a:rPr>
                <a:t>Lázaro</a:t>
              </a:r>
              <a:r>
                <a:rPr sz="850" dirty="0">
                  <a:latin typeface="Arial Unicode MS"/>
                  <a:cs typeface="Arial Unicode MS"/>
                </a:rPr>
                <a:t> :</a:t>
              </a:r>
            </a:p>
            <a:p>
              <a:pPr marL="12700">
                <a:lnSpc>
                  <a:spcPct val="100000"/>
                </a:lnSpc>
                <a:spcBef>
                  <a:spcPts val="280"/>
                </a:spcBef>
              </a:pPr>
              <a:r>
                <a:rPr sz="850" dirty="0">
                  <a:latin typeface="Arial Unicode MS"/>
                  <a:cs typeface="Arial Unicode MS"/>
                </a:rPr>
                <a:t>③ </a:t>
              </a:r>
              <a:r>
                <a:rPr lang="es-ES" sz="850" dirty="0">
                  <a:latin typeface="Arial Unicode MS"/>
                  <a:cs typeface="Arial Unicode MS"/>
                </a:rPr>
                <a:t>María</a:t>
              </a:r>
              <a:r>
                <a:rPr sz="850" dirty="0">
                  <a:latin typeface="Arial Unicode MS"/>
                  <a:cs typeface="Arial Unicode MS"/>
                </a:rPr>
                <a:t> :</a:t>
              </a:r>
            </a:p>
            <a:p>
              <a:pPr marL="12700">
                <a:lnSpc>
                  <a:spcPct val="100000"/>
                </a:lnSpc>
                <a:spcBef>
                  <a:spcPts val="280"/>
                </a:spcBef>
              </a:pPr>
              <a:r>
                <a:rPr sz="850" dirty="0">
                  <a:latin typeface="Arial Unicode MS"/>
                  <a:cs typeface="Arial Unicode MS"/>
                </a:rPr>
                <a:t>④ </a:t>
              </a:r>
              <a:r>
                <a:rPr lang="es-ES" sz="850" dirty="0">
                  <a:latin typeface="Arial Unicode MS"/>
                  <a:cs typeface="Arial Unicode MS"/>
                </a:rPr>
                <a:t>Judas Iscariote</a:t>
              </a:r>
              <a:r>
                <a:rPr sz="850" dirty="0">
                  <a:latin typeface="Arial Unicode MS"/>
                  <a:cs typeface="Arial Unicode MS"/>
                </a:rPr>
                <a:t> :</a:t>
              </a:r>
            </a:p>
          </p:txBody>
        </p:sp>
        <p:sp>
          <p:nvSpPr>
            <p:cNvPr id="24" name="object 24"/>
            <p:cNvSpPr txBox="1"/>
            <p:nvPr/>
          </p:nvSpPr>
          <p:spPr>
            <a:xfrm>
              <a:off x="563309" y="4452564"/>
              <a:ext cx="4175115" cy="280846"/>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2. </a:t>
              </a:r>
              <a:r>
                <a:rPr lang="es-ES" sz="850" dirty="0">
                  <a:latin typeface="Arial Unicode MS"/>
                  <a:cs typeface="Arial Unicode MS"/>
                </a:rPr>
                <a:t>Aunque María estaba haciendo el mayor bien, los discípulos de Jesús la criticaron. ¿Cómo reaccionó María en ese momento y quién la defendía?</a:t>
              </a:r>
            </a:p>
          </p:txBody>
        </p:sp>
        <p:sp>
          <p:nvSpPr>
            <p:cNvPr id="25" name="object 25"/>
            <p:cNvSpPr txBox="1"/>
            <p:nvPr/>
          </p:nvSpPr>
          <p:spPr>
            <a:xfrm>
              <a:off x="563309" y="5214475"/>
              <a:ext cx="4175115" cy="673261"/>
            </a:xfrm>
            <a:prstGeom prst="rect">
              <a:avLst/>
            </a:prstGeom>
          </p:spPr>
          <p:txBody>
            <a:bodyPr vert="horz" wrap="square" lIns="0" tIns="19050" rIns="0" bIns="0" rtlCol="0">
              <a:spAutoFit/>
            </a:bodyPr>
            <a:lstStyle/>
            <a:p>
              <a:pPr marL="118110" marR="5080" indent="-106045" algn="just">
                <a:spcBef>
                  <a:spcPts val="150"/>
                </a:spcBef>
              </a:pPr>
              <a:r>
                <a:rPr sz="850" dirty="0">
                  <a:latin typeface="Arial Unicode MS"/>
                  <a:cs typeface="Arial Unicode MS"/>
                </a:rPr>
                <a:t>3. </a:t>
              </a:r>
              <a:r>
                <a:rPr lang="es-ES" sz="850" dirty="0">
                  <a:latin typeface="Arial Unicode MS"/>
                  <a:cs typeface="Arial Unicode MS"/>
                </a:rPr>
                <a:t>El día que Jesús murió en la cruz fue el día antes del día de reposo, por lo que no pudieron ungirle especias aromáticas sobre su cuerpo porque tenían prisa por enterrarlo. Entonces, el primer día después del día de reposo, las mujeres fueron al sepulcro para ungirle especias aromáticas sobre el cuerpo de Jesús, pero al final, no pudieron. ¿Por qué? Lee San Marcos 16:1~6 y escríbelo.</a:t>
              </a:r>
            </a:p>
          </p:txBody>
        </p:sp>
        <p:sp>
          <p:nvSpPr>
            <p:cNvPr id="27" name="object 27"/>
            <p:cNvSpPr txBox="1"/>
            <p:nvPr/>
          </p:nvSpPr>
          <p:spPr>
            <a:xfrm>
              <a:off x="563309" y="6865246"/>
              <a:ext cx="4173909" cy="411651"/>
            </a:xfrm>
            <a:prstGeom prst="rect">
              <a:avLst/>
            </a:prstGeom>
          </p:spPr>
          <p:txBody>
            <a:bodyPr vert="horz" wrap="square" lIns="0" tIns="19050" rIns="0" bIns="0" rtlCol="0">
              <a:spAutoFit/>
            </a:bodyPr>
            <a:lstStyle/>
            <a:p>
              <a:pPr marL="125730" marR="5080" indent="-113664" algn="just">
                <a:spcBef>
                  <a:spcPts val="150"/>
                </a:spcBef>
              </a:pPr>
              <a:r>
                <a:rPr sz="850" dirty="0">
                  <a:latin typeface="Arial Unicode MS"/>
                  <a:cs typeface="Arial Unicode MS"/>
                </a:rPr>
                <a:t>5.</a:t>
              </a:r>
              <a:r>
                <a:rPr lang="es-ES" sz="850" dirty="0">
                  <a:latin typeface="Arial Unicode MS"/>
                  <a:cs typeface="Arial Unicode MS"/>
                </a:rPr>
                <a:t> Pronto pasarán las oportunidades para que yo trabaje para el Señor. Vamos a reflexionar profundamente sobre lo que puedo hacer por el Señor en este momento.</a:t>
              </a:r>
            </a:p>
          </p:txBody>
        </p:sp>
        <p:sp>
          <p:nvSpPr>
            <p:cNvPr id="28" name="object 28"/>
            <p:cNvSpPr/>
            <p:nvPr/>
          </p:nvSpPr>
          <p:spPr>
            <a:xfrm>
              <a:off x="475287" y="512154"/>
              <a:ext cx="731215" cy="498208"/>
            </a:xfrm>
            <a:prstGeom prst="rect">
              <a:avLst/>
            </a:prstGeom>
            <a:blipFill>
              <a:blip r:embed="rId4" cstate="print"/>
              <a:stretch>
                <a:fillRect/>
              </a:stretch>
            </a:blipFill>
          </p:spPr>
          <p:txBody>
            <a:bodyPr wrap="square" lIns="0" tIns="0" rIns="0" bIns="0" rtlCol="0"/>
            <a:lstStyle/>
            <a:p>
              <a:endParaRPr/>
            </a:p>
          </p:txBody>
        </p:sp>
        <p:sp>
          <p:nvSpPr>
            <p:cNvPr id="29" name="object 29"/>
            <p:cNvSpPr/>
            <p:nvPr/>
          </p:nvSpPr>
          <p:spPr>
            <a:xfrm>
              <a:off x="546238" y="2593700"/>
              <a:ext cx="708230" cy="567543"/>
            </a:xfrm>
            <a:prstGeom prst="rect">
              <a:avLst/>
            </a:prstGeom>
            <a:blipFill>
              <a:blip r:embed="rId5" cstate="print"/>
              <a:stretch>
                <a:fillRect/>
              </a:stretch>
            </a:blipFill>
          </p:spPr>
          <p:txBody>
            <a:bodyPr wrap="square" lIns="0" tIns="0" rIns="0" bIns="0" rtlCol="0"/>
            <a:lstStyle/>
            <a:p>
              <a:endParaRPr/>
            </a:p>
          </p:txBody>
        </p:sp>
        <p:sp>
          <p:nvSpPr>
            <p:cNvPr id="32" name="object 32"/>
            <p:cNvSpPr/>
            <p:nvPr/>
          </p:nvSpPr>
          <p:spPr>
            <a:xfrm>
              <a:off x="1767745" y="609866"/>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33" name="object 33"/>
            <p:cNvSpPr/>
            <p:nvPr/>
          </p:nvSpPr>
          <p:spPr>
            <a:xfrm>
              <a:off x="1665584"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4" name="object 34"/>
            <p:cNvSpPr/>
            <p:nvPr/>
          </p:nvSpPr>
          <p:spPr>
            <a:xfrm>
              <a:off x="5445536"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5" name="object 35"/>
            <p:cNvSpPr/>
            <p:nvPr/>
          </p:nvSpPr>
          <p:spPr>
            <a:xfrm>
              <a:off x="1767401" y="2714724"/>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36" name="object 36"/>
            <p:cNvSpPr/>
            <p:nvPr/>
          </p:nvSpPr>
          <p:spPr>
            <a:xfrm>
              <a:off x="1665584" y="27147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7" name="object 37"/>
            <p:cNvSpPr/>
            <p:nvPr/>
          </p:nvSpPr>
          <p:spPr>
            <a:xfrm>
              <a:off x="5432836" y="27147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40" name="object 40"/>
            <p:cNvSpPr txBox="1"/>
            <p:nvPr/>
          </p:nvSpPr>
          <p:spPr>
            <a:xfrm>
              <a:off x="158151"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110</a:t>
              </a:r>
              <a:endParaRPr sz="800">
                <a:latin typeface="Arial Unicode MS"/>
                <a:cs typeface="Arial Unicode MS"/>
              </a:endParaRPr>
            </a:p>
          </p:txBody>
        </p:sp>
        <p:sp>
          <p:nvSpPr>
            <p:cNvPr id="41" name="object 41"/>
            <p:cNvSpPr txBox="1"/>
            <p:nvPr/>
          </p:nvSpPr>
          <p:spPr>
            <a:xfrm>
              <a:off x="10584343" y="7558318"/>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111</a:t>
              </a:r>
              <a:endParaRPr sz="800">
                <a:latin typeface="Arial Unicode MS"/>
                <a:cs typeface="Arial Unicode MS"/>
              </a:endParaRPr>
            </a:p>
          </p:txBody>
        </p:sp>
        <p:sp>
          <p:nvSpPr>
            <p:cNvPr id="42" name="object 2">
              <a:extLst>
                <a:ext uri="{FF2B5EF4-FFF2-40B4-BE49-F238E27FC236}">
                  <a16:creationId xmlns:a16="http://schemas.microsoft.com/office/drawing/2014/main" id="{CCFD0956-CE2D-4699-BD7B-6B62B3734ED4}"/>
                </a:ext>
              </a:extLst>
            </p:cNvPr>
            <p:cNvSpPr txBox="1"/>
            <p:nvPr/>
          </p:nvSpPr>
          <p:spPr>
            <a:xfrm>
              <a:off x="563299" y="1068974"/>
              <a:ext cx="4175125" cy="405239"/>
            </a:xfrm>
            <a:prstGeom prst="rect">
              <a:avLst/>
            </a:prstGeom>
          </p:spPr>
          <p:txBody>
            <a:bodyPr vert="horz" wrap="square" lIns="0" tIns="12700" rIns="0" bIns="0" rtlCol="0">
              <a:spAutoFit/>
            </a:bodyPr>
            <a:lstStyle/>
            <a:p>
              <a:pPr marL="125730" marR="5080" indent="-113664" algn="just">
                <a:lnSpc>
                  <a:spcPct val="100000"/>
                </a:lnSpc>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1. Después de leer y meditar en los siguientes versículos de la Biblia, pon un título o resume el contenido. O escribe lo que sientes o escribe el que creas que es el versículo clave, libremente.</a:t>
              </a:r>
            </a:p>
          </p:txBody>
        </p:sp>
        <p:sp>
          <p:nvSpPr>
            <p:cNvPr id="43" name="object 3">
              <a:extLst>
                <a:ext uri="{FF2B5EF4-FFF2-40B4-BE49-F238E27FC236}">
                  <a16:creationId xmlns:a16="http://schemas.microsoft.com/office/drawing/2014/main" id="{B1771E56-996B-428B-AB3D-B903DD1EF4F7}"/>
                </a:ext>
              </a:extLst>
            </p:cNvPr>
            <p:cNvSpPr txBox="1"/>
            <p:nvPr/>
          </p:nvSpPr>
          <p:spPr>
            <a:xfrm>
              <a:off x="6215344" y="1449930"/>
              <a:ext cx="4266298"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1.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Escribe cómo aplicarás a tu </a:t>
              </a:r>
              <a:r>
                <a:rPr lang="es-ES" sz="850">
                  <a:latin typeface="Arial Unicode MS" panose="020B0604020202020204" pitchFamily="34" charset="-128"/>
                  <a:ea typeface="Arial Unicode MS" panose="020B0604020202020204" pitchFamily="34" charset="-128"/>
                  <a:cs typeface="Arial Unicode MS" panose="020B0604020202020204" pitchFamily="34" charset="-128"/>
                </a:rPr>
                <a:t>vida esta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semana la palabra que has aprendido hoy.</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4" name="object 4">
              <a:extLst>
                <a:ext uri="{FF2B5EF4-FFF2-40B4-BE49-F238E27FC236}">
                  <a16:creationId xmlns:a16="http://schemas.microsoft.com/office/drawing/2014/main" id="{FF2F1276-59DF-4BC3-BD3F-E8AE2741F3F3}"/>
                </a:ext>
              </a:extLst>
            </p:cNvPr>
            <p:cNvSpPr txBox="1"/>
            <p:nvPr/>
          </p:nvSpPr>
          <p:spPr>
            <a:xfrm>
              <a:off x="6215344" y="3527751"/>
              <a:ext cx="3906555"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2.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Revisa lo que decidiste aplicar la semana pasada y escribe tu evaluación.</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5" name="object 5">
              <a:extLst>
                <a:ext uri="{FF2B5EF4-FFF2-40B4-BE49-F238E27FC236}">
                  <a16:creationId xmlns:a16="http://schemas.microsoft.com/office/drawing/2014/main" id="{63A6157C-5A6F-4B20-A42C-28ADCA997E92}"/>
                </a:ext>
              </a:extLst>
            </p:cNvPr>
            <p:cNvSpPr txBox="1"/>
            <p:nvPr/>
          </p:nvSpPr>
          <p:spPr>
            <a:xfrm>
              <a:off x="6244492" y="1169583"/>
              <a:ext cx="4266298"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solidFill>
                    <a:srgbClr val="00AEEF"/>
                  </a:solidFill>
                  <a:latin typeface="Times New Roman" panose="02020603050405020304" pitchFamily="18" charset="0"/>
                  <a:cs typeface="Times New Roman" panose="02020603050405020304" pitchFamily="18" charset="0"/>
                </a:rPr>
                <a:t>Porque como el cuerpo sin espíritu está muerto, así también la fe sin obras está muerta.</a:t>
              </a:r>
              <a:r>
                <a:rPr sz="850" dirty="0">
                  <a:solidFill>
                    <a:srgbClr val="00AEEF"/>
                  </a:solidFill>
                  <a:latin typeface="Times New Roman" panose="02020603050405020304" pitchFamily="18" charset="0"/>
                  <a:cs typeface="Times New Roman" panose="02020603050405020304" pitchFamily="18" charset="0"/>
                </a:rPr>
                <a:t> (</a:t>
              </a:r>
              <a:r>
                <a:rPr lang="es-ES" sz="850" dirty="0">
                  <a:solidFill>
                    <a:srgbClr val="00AEEF"/>
                  </a:solidFill>
                  <a:latin typeface="Times New Roman" panose="02020603050405020304" pitchFamily="18" charset="0"/>
                  <a:cs typeface="Times New Roman" panose="02020603050405020304" pitchFamily="18" charset="0"/>
                </a:rPr>
                <a:t>Stg</a:t>
              </a:r>
              <a:r>
                <a:rPr sz="850" dirty="0">
                  <a:solidFill>
                    <a:srgbClr val="00AEEF"/>
                  </a:solidFill>
                  <a:latin typeface="Times New Roman" panose="02020603050405020304" pitchFamily="18" charset="0"/>
                  <a:cs typeface="Times New Roman" panose="02020603050405020304" pitchFamily="18" charset="0"/>
                </a:rPr>
                <a:t> 2:26)</a:t>
              </a:r>
              <a:endParaRPr sz="850" dirty="0">
                <a:latin typeface="Times New Roman" panose="02020603050405020304" pitchFamily="18" charset="0"/>
                <a:cs typeface="Times New Roman" panose="02020603050405020304" pitchFamily="18" charset="0"/>
              </a:endParaRPr>
            </a:p>
          </p:txBody>
        </p:sp>
        <p:sp>
          <p:nvSpPr>
            <p:cNvPr id="46" name="object 7">
              <a:extLst>
                <a:ext uri="{FF2B5EF4-FFF2-40B4-BE49-F238E27FC236}">
                  <a16:creationId xmlns:a16="http://schemas.microsoft.com/office/drawing/2014/main" id="{C9EBCA2D-A420-4048-BF0C-77FF07EE96AC}"/>
                </a:ext>
              </a:extLst>
            </p:cNvPr>
            <p:cNvSpPr txBox="1"/>
            <p:nvPr/>
          </p:nvSpPr>
          <p:spPr>
            <a:xfrm>
              <a:off x="680299" y="1558925"/>
              <a:ext cx="725170"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Gn 22:8~12)</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7" name="object 8">
              <a:extLst>
                <a:ext uri="{FF2B5EF4-FFF2-40B4-BE49-F238E27FC236}">
                  <a16:creationId xmlns:a16="http://schemas.microsoft.com/office/drawing/2014/main" id="{77FA8B29-0958-4DAA-A437-E944159ACCE5}"/>
                </a:ext>
              </a:extLst>
            </p:cNvPr>
            <p:cNvSpPr txBox="1"/>
            <p:nvPr/>
          </p:nvSpPr>
          <p:spPr>
            <a:xfrm>
              <a:off x="680299" y="1863725"/>
              <a:ext cx="725170"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1S 1:25~28)</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9" name="object 10">
              <a:extLst>
                <a:ext uri="{FF2B5EF4-FFF2-40B4-BE49-F238E27FC236}">
                  <a16:creationId xmlns:a16="http://schemas.microsoft.com/office/drawing/2014/main" id="{4497C2DB-AA74-47DB-8B38-3B76C937343D}"/>
                </a:ext>
              </a:extLst>
            </p:cNvPr>
            <p:cNvSpPr txBox="1"/>
            <p:nvPr/>
          </p:nvSpPr>
          <p:spPr>
            <a:xfrm>
              <a:off x="6332307" y="1741346"/>
              <a:ext cx="235585"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Uno</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0" name="object 11">
              <a:extLst>
                <a:ext uri="{FF2B5EF4-FFF2-40B4-BE49-F238E27FC236}">
                  <a16:creationId xmlns:a16="http://schemas.microsoft.com/office/drawing/2014/main" id="{4C42CECA-51EC-472C-921B-27D4A4E19609}"/>
                </a:ext>
              </a:extLst>
            </p:cNvPr>
            <p:cNvSpPr txBox="1"/>
            <p:nvPr/>
          </p:nvSpPr>
          <p:spPr>
            <a:xfrm>
              <a:off x="6332306" y="2350946"/>
              <a:ext cx="249469" cy="135079"/>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Dos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1" name="object 12">
              <a:extLst>
                <a:ext uri="{FF2B5EF4-FFF2-40B4-BE49-F238E27FC236}">
                  <a16:creationId xmlns:a16="http://schemas.microsoft.com/office/drawing/2014/main" id="{13DE2DC1-64D8-421B-A056-257F1F24454F}"/>
                </a:ext>
              </a:extLst>
            </p:cNvPr>
            <p:cNvSpPr txBox="1"/>
            <p:nvPr/>
          </p:nvSpPr>
          <p:spPr>
            <a:xfrm>
              <a:off x="6332306" y="2960546"/>
              <a:ext cx="360594"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Tres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52" name="object 36">
              <a:extLst>
                <a:ext uri="{FF2B5EF4-FFF2-40B4-BE49-F238E27FC236}">
                  <a16:creationId xmlns:a16="http://schemas.microsoft.com/office/drawing/2014/main" id="{C3A39D4B-6673-480D-A107-C001D02E6C2B}"/>
                </a:ext>
              </a:extLst>
            </p:cNvPr>
            <p:cNvSpPr txBox="1"/>
            <p:nvPr/>
          </p:nvSpPr>
          <p:spPr>
            <a:xfrm>
              <a:off x="1762924" y="644525"/>
              <a:ext cx="1653375"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Meditar más profundamente</a:t>
              </a:r>
              <a:endParaRPr lang="es-ES" sz="1100" dirty="0">
                <a:latin typeface="Times New Roman" panose="02020603050405020304" pitchFamily="18" charset="0"/>
                <a:cs typeface="Times New Roman" panose="02020603050405020304" pitchFamily="18" charset="0"/>
              </a:endParaRPr>
            </a:p>
          </p:txBody>
        </p:sp>
        <p:sp>
          <p:nvSpPr>
            <p:cNvPr id="53" name="object 36">
              <a:extLst>
                <a:ext uri="{FF2B5EF4-FFF2-40B4-BE49-F238E27FC236}">
                  <a16:creationId xmlns:a16="http://schemas.microsoft.com/office/drawing/2014/main" id="{DA9FA75F-45BE-43C0-BFE7-FA4913A361C0}"/>
                </a:ext>
              </a:extLst>
            </p:cNvPr>
            <p:cNvSpPr txBox="1"/>
            <p:nvPr/>
          </p:nvSpPr>
          <p:spPr>
            <a:xfrm>
              <a:off x="1762924" y="2748424"/>
              <a:ext cx="1958176"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Cambiar mi mente a la palabra</a:t>
              </a:r>
              <a:endParaRPr lang="es-ES" sz="1100" dirty="0">
                <a:latin typeface="Times New Roman" panose="02020603050405020304" pitchFamily="18" charset="0"/>
                <a:cs typeface="Times New Roman" panose="02020603050405020304" pitchFamily="18" charset="0"/>
              </a:endParaRPr>
            </a:p>
          </p:txBody>
        </p:sp>
        <p:sp>
          <p:nvSpPr>
            <p:cNvPr id="54" name="object 36">
              <a:extLst>
                <a:ext uri="{FF2B5EF4-FFF2-40B4-BE49-F238E27FC236}">
                  <a16:creationId xmlns:a16="http://schemas.microsoft.com/office/drawing/2014/main" id="{AD48B891-D7A1-48E1-92D7-5A79A461B22B}"/>
                </a:ext>
              </a:extLst>
            </p:cNvPr>
            <p:cNvSpPr txBox="1"/>
            <p:nvPr/>
          </p:nvSpPr>
          <p:spPr>
            <a:xfrm>
              <a:off x="7415136" y="644525"/>
              <a:ext cx="1639964"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Aplicar a la vida</a:t>
              </a:r>
              <a:endParaRPr lang="es-ES" sz="1100" dirty="0">
                <a:latin typeface="Times New Roman" panose="02020603050405020304" pitchFamily="18" charset="0"/>
                <a:cs typeface="Times New Roman" panose="02020603050405020304" pitchFamily="18" charset="0"/>
              </a:endParaRPr>
            </a:p>
          </p:txBody>
        </p:sp>
        <p:sp>
          <p:nvSpPr>
            <p:cNvPr id="55" name="object 36">
              <a:extLst>
                <a:ext uri="{FF2B5EF4-FFF2-40B4-BE49-F238E27FC236}">
                  <a16:creationId xmlns:a16="http://schemas.microsoft.com/office/drawing/2014/main" id="{FD7D6C7F-C09D-4D09-BB71-8EB428B21503}"/>
                </a:ext>
              </a:extLst>
            </p:cNvPr>
            <p:cNvSpPr txBox="1"/>
            <p:nvPr/>
          </p:nvSpPr>
          <p:spPr>
            <a:xfrm>
              <a:off x="7427202" y="5349526"/>
              <a:ext cx="2311792"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Orar para vivir de acuerdo a la Palabra</a:t>
              </a:r>
              <a:endParaRPr lang="es-ES" sz="1100" dirty="0">
                <a:latin typeface="Times New Roman" panose="02020603050405020304" pitchFamily="18" charset="0"/>
                <a:cs typeface="Times New Roman" panose="02020603050405020304" pitchFamily="18" charset="0"/>
              </a:endParaRPr>
            </a:p>
          </p:txBody>
        </p:sp>
        <p:sp>
          <p:nvSpPr>
            <p:cNvPr id="56" name="object 36">
              <a:extLst>
                <a:ext uri="{FF2B5EF4-FFF2-40B4-BE49-F238E27FC236}">
                  <a16:creationId xmlns:a16="http://schemas.microsoft.com/office/drawing/2014/main" id="{6E3A08EA-7E65-4DD6-920B-D6E07EA58A8A}"/>
                </a:ext>
              </a:extLst>
            </p:cNvPr>
            <p:cNvSpPr txBox="1"/>
            <p:nvPr/>
          </p:nvSpPr>
          <p:spPr>
            <a:xfrm>
              <a:off x="1130300" y="49212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7" name="object 36">
              <a:extLst>
                <a:ext uri="{FF2B5EF4-FFF2-40B4-BE49-F238E27FC236}">
                  <a16:creationId xmlns:a16="http://schemas.microsoft.com/office/drawing/2014/main" id="{3C643BBB-AED7-41B0-916F-3E67B7B26E10}"/>
                </a:ext>
              </a:extLst>
            </p:cNvPr>
            <p:cNvSpPr txBox="1"/>
            <p:nvPr/>
          </p:nvSpPr>
          <p:spPr>
            <a:xfrm>
              <a:off x="1130300" y="259811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8" name="object 36">
              <a:extLst>
                <a:ext uri="{FF2B5EF4-FFF2-40B4-BE49-F238E27FC236}">
                  <a16:creationId xmlns:a16="http://schemas.microsoft.com/office/drawing/2014/main" id="{1C1272D2-BC63-45FD-9DB6-F85078021AF3}"/>
                </a:ext>
              </a:extLst>
            </p:cNvPr>
            <p:cNvSpPr txBox="1"/>
            <p:nvPr/>
          </p:nvSpPr>
          <p:spPr>
            <a:xfrm>
              <a:off x="6769099" y="4924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9" name="object 23">
              <a:extLst>
                <a:ext uri="{FF2B5EF4-FFF2-40B4-BE49-F238E27FC236}">
                  <a16:creationId xmlns:a16="http://schemas.microsoft.com/office/drawing/2014/main" id="{E8CEC2AA-0ED1-452B-ACB2-EC8C317BE646}"/>
                </a:ext>
              </a:extLst>
            </p:cNvPr>
            <p:cNvSpPr/>
            <p:nvPr/>
          </p:nvSpPr>
          <p:spPr>
            <a:xfrm>
              <a:off x="7415136" y="609873"/>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60" name="object 36">
              <a:extLst>
                <a:ext uri="{FF2B5EF4-FFF2-40B4-BE49-F238E27FC236}">
                  <a16:creationId xmlns:a16="http://schemas.microsoft.com/office/drawing/2014/main" id="{7D515041-D3C1-4D01-AF1C-72777E836331}"/>
                </a:ext>
              </a:extLst>
            </p:cNvPr>
            <p:cNvSpPr txBox="1"/>
            <p:nvPr/>
          </p:nvSpPr>
          <p:spPr>
            <a:xfrm>
              <a:off x="6769100" y="52168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61" name="object 35">
              <a:extLst>
                <a:ext uri="{FF2B5EF4-FFF2-40B4-BE49-F238E27FC236}">
                  <a16:creationId xmlns:a16="http://schemas.microsoft.com/office/drawing/2014/main" id="{0731C1D1-ECB7-4D2D-A21D-5A530127F508}"/>
                </a:ext>
              </a:extLst>
            </p:cNvPr>
            <p:cNvSpPr/>
            <p:nvPr/>
          </p:nvSpPr>
          <p:spPr>
            <a:xfrm>
              <a:off x="7427202" y="5314875"/>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62" name="object 9">
              <a:extLst>
                <a:ext uri="{FF2B5EF4-FFF2-40B4-BE49-F238E27FC236}">
                  <a16:creationId xmlns:a16="http://schemas.microsoft.com/office/drawing/2014/main" id="{958EA8DF-569E-49E2-9E68-A97898DD5E50}"/>
                </a:ext>
              </a:extLst>
            </p:cNvPr>
            <p:cNvSpPr txBox="1"/>
            <p:nvPr/>
          </p:nvSpPr>
          <p:spPr>
            <a:xfrm>
              <a:off x="680299" y="2168525"/>
              <a:ext cx="826136"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Stg 1:22~25)</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3" name="object 24">
              <a:extLst>
                <a:ext uri="{FF2B5EF4-FFF2-40B4-BE49-F238E27FC236}">
                  <a16:creationId xmlns:a16="http://schemas.microsoft.com/office/drawing/2014/main" id="{E1B2BCB3-D98D-43C8-93FB-23726763285B}"/>
                </a:ext>
              </a:extLst>
            </p:cNvPr>
            <p:cNvSpPr txBox="1"/>
            <p:nvPr/>
          </p:nvSpPr>
          <p:spPr>
            <a:xfrm>
              <a:off x="564515" y="6130925"/>
              <a:ext cx="4173909" cy="411651"/>
            </a:xfrm>
            <a:prstGeom prst="rect">
              <a:avLst/>
            </a:prstGeom>
          </p:spPr>
          <p:txBody>
            <a:bodyPr vert="horz" wrap="square" lIns="0" tIns="19050" rIns="0" bIns="0" rtlCol="0">
              <a:spAutoFit/>
            </a:bodyPr>
            <a:lstStyle/>
            <a:p>
              <a:pPr marL="125730" marR="5080" indent="-113664" algn="just">
                <a:spcBef>
                  <a:spcPts val="150"/>
                </a:spcBef>
              </a:pPr>
              <a:r>
                <a:rPr lang="es-ES" sz="850" dirty="0">
                  <a:latin typeface="Arial Unicode MS"/>
                  <a:cs typeface="Arial Unicode MS"/>
                </a:rPr>
                <a:t>4</a:t>
              </a:r>
              <a:r>
                <a:rPr sz="850" dirty="0">
                  <a:latin typeface="Arial Unicode MS"/>
                  <a:cs typeface="Arial Unicode MS"/>
                </a:rPr>
                <a:t>.</a:t>
              </a:r>
              <a:r>
                <a:rPr lang="es-ES" sz="850" dirty="0">
                  <a:latin typeface="Arial Unicode MS"/>
                  <a:cs typeface="Arial Unicode MS"/>
                </a:rPr>
                <a:t> Como resultado, María fue la única que ungió el cuerpo de Jesús para la sepultura. ¿Cómo supo María y se preparó para un hecho que ni siquiera los discípulos se dieron cuenta? Lee y medita San Lucas 10:38~42 y escríbelo.</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bject 14"/>
          <p:cNvSpPr/>
          <p:nvPr/>
        </p:nvSpPr>
        <p:spPr>
          <a:xfrm>
            <a:off x="292997" y="306294"/>
            <a:ext cx="4526704" cy="7166795"/>
          </a:xfrm>
          <a:prstGeom prst="rect">
            <a:avLst/>
          </a:prstGeom>
          <a:blipFill>
            <a:blip r:embed="rId2" cstate="print"/>
            <a:stretch>
              <a:fillRect/>
            </a:stretch>
          </a:blipFill>
        </p:spPr>
        <p:txBody>
          <a:bodyPr wrap="square" lIns="0" tIns="0" rIns="0" bIns="0" rtlCol="0"/>
          <a:lstStyle/>
          <a:p>
            <a:endParaRPr/>
          </a:p>
        </p:txBody>
      </p:sp>
      <p:sp>
        <p:nvSpPr>
          <p:cNvPr id="16" name="object 16"/>
          <p:cNvSpPr txBox="1"/>
          <p:nvPr/>
        </p:nvSpPr>
        <p:spPr>
          <a:xfrm>
            <a:off x="2120900" y="1212585"/>
            <a:ext cx="244769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La disciplina es la prueba de su hijo</a:t>
            </a:r>
          </a:p>
        </p:txBody>
      </p:sp>
      <p:sp>
        <p:nvSpPr>
          <p:cNvPr id="17" name="object 17"/>
          <p:cNvSpPr txBox="1"/>
          <p:nvPr/>
        </p:nvSpPr>
        <p:spPr>
          <a:xfrm>
            <a:off x="979702" y="6101092"/>
            <a:ext cx="3187700" cy="897682"/>
          </a:xfrm>
          <a:prstGeom prst="rect">
            <a:avLst/>
          </a:prstGeom>
        </p:spPr>
        <p:txBody>
          <a:bodyPr vert="horz" wrap="square" lIns="0" tIns="12700" rIns="0" bIns="0" rtlCol="0">
            <a:spAutoFit/>
          </a:bodyPr>
          <a:lstStyle/>
          <a:p>
            <a:pPr marL="12700" algn="just">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¿Cómo estás tú</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a:p>
            <a:pPr algn="just">
              <a:spcBef>
                <a:spcPts val="5"/>
              </a:spcBef>
            </a:pPr>
            <a:endParaRPr sz="95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marR="5080" algn="just"/>
            <a:r>
              <a:rPr lang="es-ES" altLang="ko-KR"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Porque el Señor al que ama, disciplina, Y azota a todo el que recibe por hijo. Si soportáis la disciplina, Dios os trata como a hijos; porque ¿qué hijo es aquel a quien el padre no disciplina? Pero si se os deja sin disciplina, de la cual todos han sido participantes, entonces sois bastardos, y no hijos. (He</a:t>
            </a:r>
            <a:r>
              <a:rPr lang="ko-KR" altLang="es-ES"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s-ES" altLang="ko-KR" sz="8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12:6~8)</a:t>
            </a:r>
            <a:endParaRPr lang="ko-KR" altLang="es-ES"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8" name="object 18"/>
          <p:cNvSpPr/>
          <p:nvPr/>
        </p:nvSpPr>
        <p:spPr>
          <a:xfrm>
            <a:off x="688136" y="1746555"/>
            <a:ext cx="3855694" cy="4163381"/>
          </a:xfrm>
          <a:prstGeom prst="rect">
            <a:avLst/>
          </a:prstGeom>
          <a:blipFill>
            <a:blip r:embed="rId3" cstate="print"/>
            <a:stretch>
              <a:fillRect/>
            </a:stretch>
          </a:blipFill>
        </p:spPr>
        <p:txBody>
          <a:bodyPr wrap="square" lIns="0" tIns="0" rIns="0" bIns="0" rtlCol="0"/>
          <a:lstStyle/>
          <a:p>
            <a:endParaRPr/>
          </a:p>
        </p:txBody>
      </p:sp>
      <p:sp>
        <p:nvSpPr>
          <p:cNvPr id="19" name="object 19"/>
          <p:cNvSpPr txBox="1"/>
          <p:nvPr/>
        </p:nvSpPr>
        <p:spPr>
          <a:xfrm>
            <a:off x="2113591" y="4895937"/>
            <a:ext cx="1759909" cy="266740"/>
          </a:xfrm>
          <a:prstGeom prst="rect">
            <a:avLst/>
          </a:prstGeom>
        </p:spPr>
        <p:txBody>
          <a:bodyPr vert="horz" wrap="square" lIns="0" tIns="7620" rIns="0" bIns="0" rtlCol="0">
            <a:spAutoFit/>
          </a:bodyPr>
          <a:lstStyle/>
          <a:p>
            <a:pPr marL="12700" marR="5080">
              <a:spcBef>
                <a:spcPts val="60"/>
              </a:spcBef>
            </a:pPr>
            <a:r>
              <a:rPr lang="es-ES" sz="800" dirty="0">
                <a:latin typeface="Arial Unicode MS"/>
                <a:cs typeface="Arial Unicode MS"/>
              </a:rPr>
              <a:t>Si eres cristiana, </a:t>
            </a:r>
          </a:p>
          <a:p>
            <a:pPr marL="12700" marR="5080">
              <a:spcBef>
                <a:spcPts val="60"/>
              </a:spcBef>
            </a:pPr>
            <a:r>
              <a:rPr lang="es-ES" sz="800" dirty="0">
                <a:latin typeface="Arial Unicode MS"/>
                <a:cs typeface="Arial Unicode MS"/>
              </a:rPr>
              <a:t>Dios nunca te hubiera dejado en paz.</a:t>
            </a:r>
          </a:p>
        </p:txBody>
      </p:sp>
      <p:sp>
        <p:nvSpPr>
          <p:cNvPr id="25" name="object 25"/>
          <p:cNvSpPr txBox="1"/>
          <p:nvPr/>
        </p:nvSpPr>
        <p:spPr>
          <a:xfrm>
            <a:off x="158095" y="7549323"/>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112</a:t>
            </a:r>
            <a:endParaRPr sz="800">
              <a:latin typeface="Arial Unicode MS"/>
              <a:cs typeface="Arial Unicode MS"/>
            </a:endParaRPr>
          </a:p>
        </p:txBody>
      </p:sp>
      <p:sp>
        <p:nvSpPr>
          <p:cNvPr id="20" name="object 20"/>
          <p:cNvSpPr txBox="1"/>
          <p:nvPr/>
        </p:nvSpPr>
        <p:spPr>
          <a:xfrm>
            <a:off x="1340499" y="1908486"/>
            <a:ext cx="1123575" cy="377026"/>
          </a:xfrm>
          <a:prstGeom prst="rect">
            <a:avLst/>
          </a:prstGeom>
        </p:spPr>
        <p:txBody>
          <a:bodyPr vert="horz" wrap="square" lIns="0" tIns="7620" rIns="0" bIns="0" rtlCol="0">
            <a:spAutoFit/>
          </a:bodyPr>
          <a:lstStyle/>
          <a:p>
            <a:pPr marL="12700" marR="5080" algn="ctr">
              <a:spcBef>
                <a:spcPts val="60"/>
              </a:spcBef>
            </a:pPr>
            <a:r>
              <a:rPr lang="es-ES" sz="800" dirty="0">
                <a:latin typeface="Arial Unicode MS"/>
                <a:cs typeface="Arial Unicode MS"/>
              </a:rPr>
              <a:t>Pastor, no importa cuánto pecado cometo, Dios me deja en paz.</a:t>
            </a:r>
          </a:p>
        </p:txBody>
      </p:sp>
      <p:sp>
        <p:nvSpPr>
          <p:cNvPr id="21" name="object 21"/>
          <p:cNvSpPr txBox="1"/>
          <p:nvPr/>
        </p:nvSpPr>
        <p:spPr>
          <a:xfrm>
            <a:off x="3025842" y="1985726"/>
            <a:ext cx="974621" cy="382156"/>
          </a:xfrm>
          <a:prstGeom prst="rect">
            <a:avLst/>
          </a:prstGeom>
        </p:spPr>
        <p:txBody>
          <a:bodyPr vert="horz" wrap="square" lIns="0" tIns="12700" rIns="0" bIns="0" rtlCol="0">
            <a:spAutoFit/>
          </a:bodyPr>
          <a:lstStyle/>
          <a:p>
            <a:pPr marL="191135" algn="ctr">
              <a:spcBef>
                <a:spcPts val="100"/>
              </a:spcBef>
            </a:pPr>
            <a:r>
              <a:rPr lang="es-ES" sz="800" dirty="0">
                <a:latin typeface="Arial Unicode MS"/>
                <a:cs typeface="Arial Unicode MS"/>
              </a:rPr>
              <a:t>Supongo que me quiere como la más jóven.</a:t>
            </a:r>
          </a:p>
        </p:txBody>
      </p:sp>
      <p:sp>
        <p:nvSpPr>
          <p:cNvPr id="22" name="object 22"/>
          <p:cNvSpPr txBox="1"/>
          <p:nvPr/>
        </p:nvSpPr>
        <p:spPr>
          <a:xfrm>
            <a:off x="2396953" y="3375493"/>
            <a:ext cx="920750" cy="512833"/>
          </a:xfrm>
          <a:prstGeom prst="rect">
            <a:avLst/>
          </a:prstGeom>
        </p:spPr>
        <p:txBody>
          <a:bodyPr vert="horz" wrap="square" lIns="0" tIns="7620" rIns="0" bIns="0" rtlCol="0">
            <a:spAutoFit/>
          </a:bodyPr>
          <a:lstStyle/>
          <a:p>
            <a:pPr marL="12700" marR="5080" algn="ctr">
              <a:spcBef>
                <a:spcPts val="60"/>
              </a:spcBef>
            </a:pPr>
            <a:r>
              <a:rPr lang="es-ES" sz="800" dirty="0">
                <a:latin typeface="Arial Unicode MS"/>
                <a:cs typeface="Arial Unicode MS"/>
              </a:rPr>
              <a:t>Señora estás demostrando tú misma que no eres cristiana.</a:t>
            </a:r>
          </a:p>
        </p:txBody>
      </p:sp>
      <p:sp>
        <p:nvSpPr>
          <p:cNvPr id="23" name="object 23"/>
          <p:cNvSpPr txBox="1"/>
          <p:nvPr/>
        </p:nvSpPr>
        <p:spPr>
          <a:xfrm>
            <a:off x="3679605" y="3475061"/>
            <a:ext cx="665630" cy="500137"/>
          </a:xfrm>
          <a:prstGeom prst="rect">
            <a:avLst/>
          </a:prstGeom>
        </p:spPr>
        <p:txBody>
          <a:bodyPr vert="horz" wrap="square" lIns="0" tIns="7620" rIns="0" bIns="0" rtlCol="0">
            <a:spAutoFit/>
          </a:bodyPr>
          <a:lstStyle/>
          <a:p>
            <a:pPr marL="12700" marR="5080" algn="ctr">
              <a:spcBef>
                <a:spcPts val="60"/>
              </a:spcBef>
            </a:pPr>
            <a:r>
              <a:rPr lang="es-ES" sz="800" dirty="0">
                <a:latin typeface="Arial Unicode MS"/>
                <a:cs typeface="Arial Unicode MS"/>
              </a:rPr>
              <a:t>¿Qué dices... cuánto tiempo he estado en la iglesia...</a:t>
            </a:r>
          </a:p>
        </p:txBody>
      </p:sp>
      <p:sp>
        <p:nvSpPr>
          <p:cNvPr id="24" name="object 24"/>
          <p:cNvSpPr txBox="1"/>
          <p:nvPr/>
        </p:nvSpPr>
        <p:spPr>
          <a:xfrm>
            <a:off x="1663700" y="3475061"/>
            <a:ext cx="367925" cy="135935"/>
          </a:xfrm>
          <a:prstGeom prst="rect">
            <a:avLst/>
          </a:prstGeom>
        </p:spPr>
        <p:txBody>
          <a:bodyPr vert="horz" wrap="square" lIns="0" tIns="12700" rIns="0" bIns="0" rtlCol="0">
            <a:spAutoFit/>
          </a:bodyPr>
          <a:lstStyle/>
          <a:p>
            <a:pPr marL="12700">
              <a:spcBef>
                <a:spcPts val="100"/>
              </a:spcBef>
            </a:pPr>
            <a:r>
              <a:rPr lang="es-ES" sz="800" dirty="0">
                <a:latin typeface="Arial Unicode MS"/>
                <a:cs typeface="Arial Unicode MS"/>
              </a:rPr>
              <a:t>Emm</a:t>
            </a:r>
            <a:r>
              <a:rPr sz="800" dirty="0">
                <a:latin typeface="Arial Unicode MS"/>
                <a:cs typeface="Arial Unicode MS"/>
              </a:rPr>
              <a:t>...</a:t>
            </a:r>
          </a:p>
        </p:txBody>
      </p:sp>
      <p:sp>
        <p:nvSpPr>
          <p:cNvPr id="29" name="object 8">
            <a:extLst>
              <a:ext uri="{FF2B5EF4-FFF2-40B4-BE49-F238E27FC236}">
                <a16:creationId xmlns:a16="http://schemas.microsoft.com/office/drawing/2014/main" id="{B5B4A25F-B2D2-4A86-9E17-5612B2BEDE3F}"/>
              </a:ext>
            </a:extLst>
          </p:cNvPr>
          <p:cNvSpPr txBox="1">
            <a:spLocks noGrp="1"/>
          </p:cNvSpPr>
          <p:nvPr>
            <p:ph type="title"/>
          </p:nvPr>
        </p:nvSpPr>
        <p:spPr>
          <a:xfrm>
            <a:off x="520700" y="754732"/>
            <a:ext cx="2980461" cy="423193"/>
          </a:xfrm>
          <a:prstGeom prst="rect">
            <a:avLst/>
          </a:prstGeom>
        </p:spPr>
        <p:txBody>
          <a:bodyPr vert="horz" wrap="square" lIns="0" tIns="12700" rIns="0" bIns="0" rtlCol="0">
            <a:spAutoFit/>
          </a:bodyPr>
          <a:lstStyle/>
          <a:p>
            <a:pPr marL="12700">
              <a:lnSpc>
                <a:spcPct val="100000"/>
              </a:lnSpc>
              <a:spcBef>
                <a:spcPts val="100"/>
              </a:spcBef>
            </a:pPr>
            <a:r>
              <a:rPr lang="es-ES" sz="4000" b="1" baseline="8169" dirty="0">
                <a:solidFill>
                  <a:srgbClr val="6D6E71"/>
                </a:solidFill>
                <a:latin typeface="NanumBarunGothic"/>
                <a:cs typeface="NanumBarunGothic"/>
              </a:rPr>
              <a:t>Nuestra</a:t>
            </a:r>
            <a:r>
              <a:rPr lang="es-ES" sz="1400" b="1" baseline="8169" dirty="0">
                <a:solidFill>
                  <a:srgbClr val="58585B"/>
                </a:solidFill>
                <a:latin typeface="Arial Unicode MS"/>
                <a:cs typeface="Arial Unicode MS"/>
              </a:rPr>
              <a:t> </a:t>
            </a:r>
            <a:r>
              <a:rPr lang="es-ES" sz="1400" dirty="0">
                <a:solidFill>
                  <a:srgbClr val="58585B"/>
                </a:solidFill>
                <a:latin typeface="Arial Unicode MS"/>
                <a:cs typeface="Arial Unicode MS"/>
              </a:rPr>
              <a:t>historia</a:t>
            </a:r>
            <a:endParaRPr lang="es-ES" sz="1400" dirty="0">
              <a:latin typeface="Arial Unicode MS"/>
              <a:cs typeface="Arial Unicode MS"/>
            </a:endParaRPr>
          </a:p>
        </p:txBody>
      </p:sp>
      <p:grpSp>
        <p:nvGrpSpPr>
          <p:cNvPr id="7" name="그룹 6">
            <a:extLst>
              <a:ext uri="{FF2B5EF4-FFF2-40B4-BE49-F238E27FC236}">
                <a16:creationId xmlns:a16="http://schemas.microsoft.com/office/drawing/2014/main" id="{CDA593B3-1D99-4C52-BECF-95F0584A90F0}"/>
              </a:ext>
            </a:extLst>
          </p:cNvPr>
          <p:cNvGrpSpPr/>
          <p:nvPr/>
        </p:nvGrpSpPr>
        <p:grpSpPr>
          <a:xfrm>
            <a:off x="5472722" y="0"/>
            <a:ext cx="5471795" cy="7689810"/>
            <a:chOff x="5472722" y="0"/>
            <a:chExt cx="5471795" cy="7689810"/>
          </a:xfrm>
        </p:grpSpPr>
        <p:sp>
          <p:nvSpPr>
            <p:cNvPr id="2" name="object 2"/>
            <p:cNvSpPr/>
            <p:nvPr/>
          </p:nvSpPr>
          <p:spPr>
            <a:xfrm>
              <a:off x="5472722" y="0"/>
              <a:ext cx="5471795" cy="4284345"/>
            </a:xfrm>
            <a:custGeom>
              <a:avLst/>
              <a:gdLst/>
              <a:ahLst/>
              <a:cxnLst/>
              <a:rect l="l" t="t" r="r" b="b"/>
              <a:pathLst>
                <a:path w="5471795" h="4284345">
                  <a:moveTo>
                    <a:pt x="0" y="4284014"/>
                  </a:moveTo>
                  <a:lnTo>
                    <a:pt x="5471274" y="4284014"/>
                  </a:lnTo>
                  <a:lnTo>
                    <a:pt x="5471274" y="0"/>
                  </a:lnTo>
                  <a:lnTo>
                    <a:pt x="0" y="0"/>
                  </a:lnTo>
                  <a:lnTo>
                    <a:pt x="0" y="4284014"/>
                  </a:lnTo>
                  <a:close/>
                </a:path>
              </a:pathLst>
            </a:custGeom>
            <a:solidFill>
              <a:srgbClr val="CCECFC"/>
            </a:solidFill>
          </p:spPr>
          <p:txBody>
            <a:bodyPr wrap="square" lIns="0" tIns="0" rIns="0" bIns="0" rtlCol="0"/>
            <a:lstStyle/>
            <a:p>
              <a:endParaRPr/>
            </a:p>
          </p:txBody>
        </p:sp>
        <p:sp>
          <p:nvSpPr>
            <p:cNvPr id="3" name="object 3"/>
            <p:cNvSpPr/>
            <p:nvPr/>
          </p:nvSpPr>
          <p:spPr>
            <a:xfrm>
              <a:off x="6009350" y="934442"/>
              <a:ext cx="4469765" cy="5756910"/>
            </a:xfrm>
            <a:custGeom>
              <a:avLst/>
              <a:gdLst/>
              <a:ahLst/>
              <a:cxnLst/>
              <a:rect l="l" t="t" r="r" b="b"/>
              <a:pathLst>
                <a:path w="4469765" h="5756909">
                  <a:moveTo>
                    <a:pt x="4253306" y="0"/>
                  </a:moveTo>
                  <a:lnTo>
                    <a:pt x="216001" y="0"/>
                  </a:lnTo>
                  <a:lnTo>
                    <a:pt x="166475" y="5704"/>
                  </a:lnTo>
                  <a:lnTo>
                    <a:pt x="121011" y="21955"/>
                  </a:lnTo>
                  <a:lnTo>
                    <a:pt x="80904" y="47454"/>
                  </a:lnTo>
                  <a:lnTo>
                    <a:pt x="47454" y="80904"/>
                  </a:lnTo>
                  <a:lnTo>
                    <a:pt x="21955" y="121011"/>
                  </a:lnTo>
                  <a:lnTo>
                    <a:pt x="5704" y="166475"/>
                  </a:lnTo>
                  <a:lnTo>
                    <a:pt x="0" y="216001"/>
                  </a:lnTo>
                  <a:lnTo>
                    <a:pt x="0" y="5540298"/>
                  </a:lnTo>
                  <a:lnTo>
                    <a:pt x="5704" y="5589824"/>
                  </a:lnTo>
                  <a:lnTo>
                    <a:pt x="21955" y="5635289"/>
                  </a:lnTo>
                  <a:lnTo>
                    <a:pt x="47454" y="5675395"/>
                  </a:lnTo>
                  <a:lnTo>
                    <a:pt x="80904" y="5708846"/>
                  </a:lnTo>
                  <a:lnTo>
                    <a:pt x="121011" y="5734345"/>
                  </a:lnTo>
                  <a:lnTo>
                    <a:pt x="166475" y="5750595"/>
                  </a:lnTo>
                  <a:lnTo>
                    <a:pt x="216001" y="5756300"/>
                  </a:lnTo>
                  <a:lnTo>
                    <a:pt x="4253306" y="5756300"/>
                  </a:lnTo>
                  <a:lnTo>
                    <a:pt x="4302831" y="5750595"/>
                  </a:lnTo>
                  <a:lnTo>
                    <a:pt x="4348294" y="5734345"/>
                  </a:lnTo>
                  <a:lnTo>
                    <a:pt x="4388397" y="5708846"/>
                  </a:lnTo>
                  <a:lnTo>
                    <a:pt x="4421845" y="5675395"/>
                  </a:lnTo>
                  <a:lnTo>
                    <a:pt x="4447342" y="5635289"/>
                  </a:lnTo>
                  <a:lnTo>
                    <a:pt x="4463590" y="5589824"/>
                  </a:lnTo>
                  <a:lnTo>
                    <a:pt x="4469295" y="5540298"/>
                  </a:lnTo>
                  <a:lnTo>
                    <a:pt x="4469295" y="216001"/>
                  </a:lnTo>
                  <a:lnTo>
                    <a:pt x="4463590" y="166475"/>
                  </a:lnTo>
                  <a:lnTo>
                    <a:pt x="4447342" y="121011"/>
                  </a:lnTo>
                  <a:lnTo>
                    <a:pt x="4421845" y="80904"/>
                  </a:lnTo>
                  <a:lnTo>
                    <a:pt x="4388397" y="47454"/>
                  </a:lnTo>
                  <a:lnTo>
                    <a:pt x="4348294" y="21955"/>
                  </a:lnTo>
                  <a:lnTo>
                    <a:pt x="4302831" y="5704"/>
                  </a:lnTo>
                  <a:lnTo>
                    <a:pt x="4253306" y="0"/>
                  </a:lnTo>
                  <a:close/>
                </a:path>
              </a:pathLst>
            </a:custGeom>
            <a:solidFill>
              <a:srgbClr val="FFFFFF"/>
            </a:solidFill>
          </p:spPr>
          <p:txBody>
            <a:bodyPr wrap="square" lIns="0" tIns="0" rIns="0" bIns="0" rtlCol="0"/>
            <a:lstStyle/>
            <a:p>
              <a:endParaRPr/>
            </a:p>
          </p:txBody>
        </p:sp>
        <p:sp>
          <p:nvSpPr>
            <p:cNvPr id="4" name="object 4"/>
            <p:cNvSpPr/>
            <p:nvPr/>
          </p:nvSpPr>
          <p:spPr>
            <a:xfrm>
              <a:off x="9422998" y="306294"/>
              <a:ext cx="1248410" cy="1248410"/>
            </a:xfrm>
            <a:custGeom>
              <a:avLst/>
              <a:gdLst/>
              <a:ahLst/>
              <a:cxnLst/>
              <a:rect l="l" t="t" r="r" b="b"/>
              <a:pathLst>
                <a:path w="1248409"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6"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6"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FFFFFF"/>
            </a:solidFill>
          </p:spPr>
          <p:txBody>
            <a:bodyPr wrap="square" lIns="0" tIns="0" rIns="0" bIns="0" rtlCol="0"/>
            <a:lstStyle/>
            <a:p>
              <a:endParaRPr/>
            </a:p>
          </p:txBody>
        </p:sp>
        <p:sp>
          <p:nvSpPr>
            <p:cNvPr id="5" name="object 5"/>
            <p:cNvSpPr/>
            <p:nvPr/>
          </p:nvSpPr>
          <p:spPr>
            <a:xfrm>
              <a:off x="9539522"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CCECFC"/>
            </a:solidFill>
          </p:spPr>
          <p:txBody>
            <a:bodyPr wrap="square" lIns="0" tIns="0" rIns="0" bIns="0" rtlCol="0"/>
            <a:lstStyle/>
            <a:p>
              <a:endParaRPr/>
            </a:p>
          </p:txBody>
        </p:sp>
        <p:sp>
          <p:nvSpPr>
            <p:cNvPr id="6" name="object 6"/>
            <p:cNvSpPr/>
            <p:nvPr/>
          </p:nvSpPr>
          <p:spPr>
            <a:xfrm>
              <a:off x="9589723" y="473020"/>
              <a:ext cx="915035" cy="915035"/>
            </a:xfrm>
            <a:custGeom>
              <a:avLst/>
              <a:gdLst/>
              <a:ahLst/>
              <a:cxnLst/>
              <a:rect l="l" t="t" r="r" b="b"/>
              <a:pathLst>
                <a:path w="915034"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87D6F8"/>
            </a:solidFill>
          </p:spPr>
          <p:txBody>
            <a:bodyPr wrap="square" lIns="0" tIns="0" rIns="0" bIns="0" rtlCol="0"/>
            <a:lstStyle/>
            <a:p>
              <a:endParaRPr/>
            </a:p>
          </p:txBody>
        </p:sp>
        <p:sp>
          <p:nvSpPr>
            <p:cNvPr id="8" name="object 8"/>
            <p:cNvSpPr/>
            <p:nvPr/>
          </p:nvSpPr>
          <p:spPr>
            <a:xfrm>
              <a:off x="6422402" y="5181701"/>
              <a:ext cx="3405599" cy="2003983"/>
            </a:xfrm>
            <a:prstGeom prst="rect">
              <a:avLst/>
            </a:prstGeom>
            <a:blipFill>
              <a:blip r:embed="rId4" cstate="print"/>
              <a:stretch>
                <a:fillRect/>
              </a:stretch>
            </a:blipFill>
          </p:spPr>
          <p:txBody>
            <a:bodyPr wrap="square" lIns="0" tIns="0" rIns="0" bIns="0" rtlCol="0"/>
            <a:lstStyle/>
            <a:p>
              <a:endParaRPr/>
            </a:p>
          </p:txBody>
        </p:sp>
        <p:sp>
          <p:nvSpPr>
            <p:cNvPr id="9" name="object 9"/>
            <p:cNvSpPr txBox="1"/>
            <p:nvPr/>
          </p:nvSpPr>
          <p:spPr>
            <a:xfrm>
              <a:off x="6371252" y="1908486"/>
              <a:ext cx="3690620" cy="2457019"/>
            </a:xfrm>
            <a:prstGeom prst="rect">
              <a:avLst/>
            </a:prstGeom>
          </p:spPr>
          <p:txBody>
            <a:bodyPr vert="horz" wrap="square" lIns="0" tIns="8255" rIns="0" bIns="0" rtlCol="0">
              <a:spAutoFit/>
            </a:bodyPr>
            <a:lstStyle/>
            <a:p>
              <a:pPr marL="12700" indent="108013" algn="just">
                <a:lnSpc>
                  <a:spcPts val="1200"/>
                </a:lnSpc>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Una mañana, un misionero en la India se encontró con una mujer hindú que había tratado de evangelizar varias veces. Ella tenía dos hijos en brazos. Uno muy guapo, inteligente y de apariencia saludable, sin embargo, el niño que parecía mayor estaba babeando y temblando por la enfermedad. La mujer que sostenía al niño también se sentía invadida por el dolor y el miedo. El misionero le preguntó a la mujer hindú: “¿A dónde vas?” Y ella respondió: "Voy al río para sacrificar a uno de mis niños a nuestro dios para expiar mis pecados." El misionero urgentemente le testificó de Dios, pero ella no escuchaba. Después de un tiempo, el misionero volvió a encontrarse con la mujer hindú. Ella estaba con el niño enfermo, que está temblando y babeando. Cuando el misionero le preguntó por el otro niño sospechosamente, la mujer hindú dijo: “¿No te acuerdas? La última vez que nos vimos, le dije que iba al río a sacrificar a uno de mis niños a nuestros dioses." El misionero se asustó y le preguntó: “Si tenías que entregar uno de tus hijos a los dioses, ¿por qué no entregaste a este niño al río, sino al niño inteligente y guapo?” Entonces la mujer hindú respondió asombrosamente:</a:t>
              </a:r>
              <a:endParaRPr lang="es-ES" sz="800" spc="-55"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0" name="object 10"/>
            <p:cNvSpPr txBox="1"/>
            <p:nvPr/>
          </p:nvSpPr>
          <p:spPr>
            <a:xfrm>
              <a:off x="6371252" y="4454525"/>
              <a:ext cx="3690620" cy="307072"/>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"No sé cómo hace tu religión, pero nosotros los hindúes dedicamos lo mejor a nuestros dioses."</a:t>
              </a:r>
              <a:endParaRPr lang="es-ES" sz="800" spc="-4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 name="object 11"/>
            <p:cNvSpPr/>
            <p:nvPr/>
          </p:nvSpPr>
          <p:spPr>
            <a:xfrm>
              <a:off x="6812402" y="1410092"/>
              <a:ext cx="3197225" cy="0"/>
            </a:xfrm>
            <a:custGeom>
              <a:avLst/>
              <a:gdLst/>
              <a:ahLst/>
              <a:cxnLst/>
              <a:rect l="l" t="t" r="r" b="b"/>
              <a:pathLst>
                <a:path w="3197225">
                  <a:moveTo>
                    <a:pt x="0" y="0"/>
                  </a:moveTo>
                  <a:lnTo>
                    <a:pt x="3197199" y="0"/>
                  </a:lnTo>
                </a:path>
              </a:pathLst>
            </a:custGeom>
            <a:ln w="50393">
              <a:solidFill>
                <a:srgbClr val="CCECFC"/>
              </a:solidFill>
            </a:ln>
          </p:spPr>
          <p:txBody>
            <a:bodyPr wrap="square" lIns="0" tIns="0" rIns="0" bIns="0" rtlCol="0"/>
            <a:lstStyle/>
            <a:p>
              <a:endParaRPr/>
            </a:p>
          </p:txBody>
        </p:sp>
        <p:sp>
          <p:nvSpPr>
            <p:cNvPr id="12" name="object 12"/>
            <p:cNvSpPr/>
            <p:nvPr/>
          </p:nvSpPr>
          <p:spPr>
            <a:xfrm>
              <a:off x="6466202" y="1205340"/>
              <a:ext cx="510540" cy="230504"/>
            </a:xfrm>
            <a:custGeom>
              <a:avLst/>
              <a:gdLst/>
              <a:ahLst/>
              <a:cxnLst/>
              <a:rect l="l" t="t" r="r" b="b"/>
              <a:pathLst>
                <a:path w="510540" h="230505">
                  <a:moveTo>
                    <a:pt x="510298" y="0"/>
                  </a:moveTo>
                  <a:lnTo>
                    <a:pt x="255587" y="111125"/>
                  </a:lnTo>
                  <a:lnTo>
                    <a:pt x="0" y="229946"/>
                  </a:lnTo>
                  <a:lnTo>
                    <a:pt x="510298" y="229946"/>
                  </a:lnTo>
                  <a:lnTo>
                    <a:pt x="510298" y="0"/>
                  </a:lnTo>
                  <a:close/>
                </a:path>
              </a:pathLst>
            </a:custGeom>
            <a:solidFill>
              <a:srgbClr val="CCECFC"/>
            </a:solidFill>
          </p:spPr>
          <p:txBody>
            <a:bodyPr wrap="square" lIns="0" tIns="0" rIns="0" bIns="0" rtlCol="0"/>
            <a:lstStyle/>
            <a:p>
              <a:endParaRPr/>
            </a:p>
          </p:txBody>
        </p:sp>
        <p:sp>
          <p:nvSpPr>
            <p:cNvPr id="13" name="object 13"/>
            <p:cNvSpPr txBox="1"/>
            <p:nvPr/>
          </p:nvSpPr>
          <p:spPr>
            <a:xfrm>
              <a:off x="7026943" y="1095286"/>
              <a:ext cx="2512579" cy="228268"/>
            </a:xfrm>
            <a:prstGeom prst="rect">
              <a:avLst/>
            </a:prstGeom>
          </p:spPr>
          <p:txBody>
            <a:bodyPr vert="horz" wrap="square" lIns="0" tIns="12700" rIns="0" bIns="0" rtlCol="0">
              <a:spAutoFit/>
            </a:bodyPr>
            <a:lstStyle/>
            <a:p>
              <a:pPr marL="12700" algn="ctr">
                <a:lnSpc>
                  <a:spcPct val="100000"/>
                </a:lnSpc>
                <a:spcBef>
                  <a:spcPts val="100"/>
                </a:spcBef>
              </a:pPr>
              <a:r>
                <a:rPr lang="es-ES" altLang="ko-KR" sz="1400" dirty="0">
                  <a:latin typeface="Arial Unicode MS"/>
                  <a:cs typeface="Arial Unicode MS"/>
                </a:rPr>
                <a:t>Da lo mejor a Dios</a:t>
              </a:r>
            </a:p>
          </p:txBody>
        </p:sp>
        <p:sp>
          <p:nvSpPr>
            <p:cNvPr id="26" name="object 26"/>
            <p:cNvSpPr txBox="1"/>
            <p:nvPr/>
          </p:nvSpPr>
          <p:spPr>
            <a:xfrm>
              <a:off x="10584288" y="7558365"/>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113</a:t>
              </a:r>
              <a:endParaRPr sz="800">
                <a:latin typeface="Arial Unicode MS"/>
                <a:cs typeface="Arial Unicode MS"/>
              </a:endParaRPr>
            </a:p>
          </p:txBody>
        </p:sp>
        <p:sp>
          <p:nvSpPr>
            <p:cNvPr id="30" name="object 21">
              <a:extLst>
                <a:ext uri="{FF2B5EF4-FFF2-40B4-BE49-F238E27FC236}">
                  <a16:creationId xmlns:a16="http://schemas.microsoft.com/office/drawing/2014/main" id="{23C3A45F-8D42-492A-9CC2-3A03240089E5}"/>
                </a:ext>
              </a:extLst>
            </p:cNvPr>
            <p:cNvSpPr txBox="1"/>
            <p:nvPr/>
          </p:nvSpPr>
          <p:spPr>
            <a:xfrm>
              <a:off x="9664700" y="766480"/>
              <a:ext cx="781625"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FFFFFF"/>
                  </a:solidFill>
                  <a:latin typeface="NanumBarunGothic"/>
                  <a:cs typeface="NanumBarunGothic"/>
                </a:rPr>
                <a:t>Alegoría</a:t>
              </a:r>
              <a:endParaRPr sz="1600" dirty="0">
                <a:latin typeface="NanumBarunGothic"/>
                <a:cs typeface="NanumBarunGothic"/>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2185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3" name="object 3"/>
          <p:cNvSpPr/>
          <p:nvPr/>
        </p:nvSpPr>
        <p:spPr>
          <a:xfrm>
            <a:off x="41549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4" name="object 4"/>
          <p:cNvSpPr/>
          <p:nvPr/>
        </p:nvSpPr>
        <p:spPr>
          <a:xfrm>
            <a:off x="360140" y="649522"/>
            <a:ext cx="198424" cy="219049"/>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64327" y="918231"/>
            <a:ext cx="219049" cy="19842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4645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7" name="object 7"/>
          <p:cNvSpPr/>
          <p:nvPr/>
        </p:nvSpPr>
        <p:spPr>
          <a:xfrm>
            <a:off x="4736434" y="893422"/>
            <a:ext cx="198424" cy="219049"/>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 name="object 10"/>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1" name="object 11"/>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3" name="object 13"/>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4" name="object 14"/>
          <p:cNvSpPr/>
          <p:nvPr/>
        </p:nvSpPr>
        <p:spPr>
          <a:xfrm>
            <a:off x="582394" y="317472"/>
            <a:ext cx="790028" cy="657720"/>
          </a:xfrm>
          <a:prstGeom prst="rect">
            <a:avLst/>
          </a:prstGeom>
          <a:blipFill>
            <a:blip r:embed="rId6" cstate="print"/>
            <a:stretch>
              <a:fillRect/>
            </a:stretch>
          </a:blip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trike="sngStrike" spc="-35" dirty="0"/>
              <a:t> 	</a:t>
            </a:r>
            <a:r>
              <a:rPr lang="es-ES" strike="sngStrike" spc="-160" dirty="0"/>
              <a:t>Miércoles</a:t>
            </a:r>
            <a:r>
              <a:rPr strike="sngStrike" spc="-160" dirty="0"/>
              <a:t>	</a:t>
            </a:r>
          </a:p>
        </p:txBody>
      </p:sp>
      <p:sp>
        <p:nvSpPr>
          <p:cNvPr id="16" name="object 16"/>
          <p:cNvSpPr txBox="1"/>
          <p:nvPr/>
        </p:nvSpPr>
        <p:spPr>
          <a:xfrm>
            <a:off x="1602599" y="801752"/>
            <a:ext cx="1604705"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miércoles</a:t>
            </a:r>
            <a:endParaRPr sz="1200" dirty="0">
              <a:latin typeface="Arial Unicode MS"/>
              <a:cs typeface="Arial Unicode MS"/>
            </a:endParaRPr>
          </a:p>
        </p:txBody>
      </p:sp>
      <p:sp>
        <p:nvSpPr>
          <p:cNvPr id="17" name="object 17"/>
          <p:cNvSpPr txBox="1"/>
          <p:nvPr/>
        </p:nvSpPr>
        <p:spPr>
          <a:xfrm>
            <a:off x="3328499"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a:t>
            </a:r>
            <a:r>
              <a:rPr sz="1000" dirty="0">
                <a:latin typeface="Arial Unicode MS"/>
                <a:cs typeface="Arial Unicode MS"/>
              </a:rPr>
              <a:t>.</a:t>
            </a:r>
          </a:p>
        </p:txBody>
      </p:sp>
      <p:sp>
        <p:nvSpPr>
          <p:cNvPr id="18" name="object 18"/>
          <p:cNvSpPr/>
          <p:nvPr/>
        </p:nvSpPr>
        <p:spPr>
          <a:xfrm>
            <a:off x="39756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9" name="object 19"/>
          <p:cNvSpPr/>
          <p:nvPr/>
        </p:nvSpPr>
        <p:spPr>
          <a:xfrm>
            <a:off x="43693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20" name="object 20"/>
          <p:cNvSpPr/>
          <p:nvPr/>
        </p:nvSpPr>
        <p:spPr>
          <a:xfrm>
            <a:off x="576033"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1" name="object 21"/>
          <p:cNvSpPr/>
          <p:nvPr/>
        </p:nvSpPr>
        <p:spPr>
          <a:xfrm>
            <a:off x="52519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2" name="object 22"/>
          <p:cNvSpPr/>
          <p:nvPr/>
        </p:nvSpPr>
        <p:spPr>
          <a:xfrm>
            <a:off x="474439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3" name="object 23"/>
          <p:cNvSpPr/>
          <p:nvPr/>
        </p:nvSpPr>
        <p:spPr>
          <a:xfrm>
            <a:off x="576033"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4" name="object 24"/>
          <p:cNvSpPr/>
          <p:nvPr/>
        </p:nvSpPr>
        <p:spPr>
          <a:xfrm>
            <a:off x="52519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5" name="object 25"/>
          <p:cNvSpPr/>
          <p:nvPr/>
        </p:nvSpPr>
        <p:spPr>
          <a:xfrm>
            <a:off x="474439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6" name="object 26"/>
          <p:cNvSpPr/>
          <p:nvPr/>
        </p:nvSpPr>
        <p:spPr>
          <a:xfrm>
            <a:off x="576033"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7" name="object 27"/>
          <p:cNvSpPr/>
          <p:nvPr/>
        </p:nvSpPr>
        <p:spPr>
          <a:xfrm>
            <a:off x="52519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8" name="object 28"/>
          <p:cNvSpPr/>
          <p:nvPr/>
        </p:nvSpPr>
        <p:spPr>
          <a:xfrm>
            <a:off x="474439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9" name="object 29"/>
          <p:cNvSpPr/>
          <p:nvPr/>
        </p:nvSpPr>
        <p:spPr>
          <a:xfrm>
            <a:off x="576033"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0" name="object 30"/>
          <p:cNvSpPr/>
          <p:nvPr/>
        </p:nvSpPr>
        <p:spPr>
          <a:xfrm>
            <a:off x="52519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1" name="object 31"/>
          <p:cNvSpPr/>
          <p:nvPr/>
        </p:nvSpPr>
        <p:spPr>
          <a:xfrm>
            <a:off x="474439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2" name="object 32"/>
          <p:cNvSpPr/>
          <p:nvPr/>
        </p:nvSpPr>
        <p:spPr>
          <a:xfrm>
            <a:off x="576033"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3" name="object 33"/>
          <p:cNvSpPr/>
          <p:nvPr/>
        </p:nvSpPr>
        <p:spPr>
          <a:xfrm>
            <a:off x="52519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4" name="object 34"/>
          <p:cNvSpPr/>
          <p:nvPr/>
        </p:nvSpPr>
        <p:spPr>
          <a:xfrm>
            <a:off x="474439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5" name="object 35"/>
          <p:cNvSpPr/>
          <p:nvPr/>
        </p:nvSpPr>
        <p:spPr>
          <a:xfrm>
            <a:off x="576033"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6" name="object 36"/>
          <p:cNvSpPr/>
          <p:nvPr/>
        </p:nvSpPr>
        <p:spPr>
          <a:xfrm>
            <a:off x="52519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7" name="object 37"/>
          <p:cNvSpPr/>
          <p:nvPr/>
        </p:nvSpPr>
        <p:spPr>
          <a:xfrm>
            <a:off x="474439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8" name="object 38"/>
          <p:cNvSpPr/>
          <p:nvPr/>
        </p:nvSpPr>
        <p:spPr>
          <a:xfrm>
            <a:off x="576033"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9" name="object 39"/>
          <p:cNvSpPr/>
          <p:nvPr/>
        </p:nvSpPr>
        <p:spPr>
          <a:xfrm>
            <a:off x="52519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0" name="object 40"/>
          <p:cNvSpPr/>
          <p:nvPr/>
        </p:nvSpPr>
        <p:spPr>
          <a:xfrm>
            <a:off x="474439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1" name="object 41"/>
          <p:cNvSpPr/>
          <p:nvPr/>
        </p:nvSpPr>
        <p:spPr>
          <a:xfrm>
            <a:off x="576033"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2" name="object 42"/>
          <p:cNvSpPr/>
          <p:nvPr/>
        </p:nvSpPr>
        <p:spPr>
          <a:xfrm>
            <a:off x="52519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3" name="object 43"/>
          <p:cNvSpPr/>
          <p:nvPr/>
        </p:nvSpPr>
        <p:spPr>
          <a:xfrm>
            <a:off x="474439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4" name="object 44"/>
          <p:cNvSpPr/>
          <p:nvPr/>
        </p:nvSpPr>
        <p:spPr>
          <a:xfrm>
            <a:off x="576033"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5" name="object 45"/>
          <p:cNvSpPr/>
          <p:nvPr/>
        </p:nvSpPr>
        <p:spPr>
          <a:xfrm>
            <a:off x="52519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6" name="object 46"/>
          <p:cNvSpPr/>
          <p:nvPr/>
        </p:nvSpPr>
        <p:spPr>
          <a:xfrm>
            <a:off x="474439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7" name="object 47"/>
          <p:cNvSpPr/>
          <p:nvPr/>
        </p:nvSpPr>
        <p:spPr>
          <a:xfrm>
            <a:off x="576033"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8" name="object 48"/>
          <p:cNvSpPr/>
          <p:nvPr/>
        </p:nvSpPr>
        <p:spPr>
          <a:xfrm>
            <a:off x="52519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9" name="object 49"/>
          <p:cNvSpPr/>
          <p:nvPr/>
        </p:nvSpPr>
        <p:spPr>
          <a:xfrm>
            <a:off x="474439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0" name="object 50"/>
          <p:cNvSpPr/>
          <p:nvPr/>
        </p:nvSpPr>
        <p:spPr>
          <a:xfrm>
            <a:off x="576033"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1" name="object 51"/>
          <p:cNvSpPr/>
          <p:nvPr/>
        </p:nvSpPr>
        <p:spPr>
          <a:xfrm>
            <a:off x="52519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2" name="object 52"/>
          <p:cNvSpPr/>
          <p:nvPr/>
        </p:nvSpPr>
        <p:spPr>
          <a:xfrm>
            <a:off x="474439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3" name="object 53"/>
          <p:cNvSpPr/>
          <p:nvPr/>
        </p:nvSpPr>
        <p:spPr>
          <a:xfrm>
            <a:off x="576033"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4" name="object 54"/>
          <p:cNvSpPr/>
          <p:nvPr/>
        </p:nvSpPr>
        <p:spPr>
          <a:xfrm>
            <a:off x="52519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5" name="object 55"/>
          <p:cNvSpPr/>
          <p:nvPr/>
        </p:nvSpPr>
        <p:spPr>
          <a:xfrm>
            <a:off x="474439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6" name="object 56"/>
          <p:cNvSpPr/>
          <p:nvPr/>
        </p:nvSpPr>
        <p:spPr>
          <a:xfrm>
            <a:off x="576033"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7" name="object 57"/>
          <p:cNvSpPr/>
          <p:nvPr/>
        </p:nvSpPr>
        <p:spPr>
          <a:xfrm>
            <a:off x="52519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8" name="object 58"/>
          <p:cNvSpPr/>
          <p:nvPr/>
        </p:nvSpPr>
        <p:spPr>
          <a:xfrm>
            <a:off x="474439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9" name="object 59"/>
          <p:cNvSpPr/>
          <p:nvPr/>
        </p:nvSpPr>
        <p:spPr>
          <a:xfrm>
            <a:off x="576033"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0" name="object 60"/>
          <p:cNvSpPr/>
          <p:nvPr/>
        </p:nvSpPr>
        <p:spPr>
          <a:xfrm>
            <a:off x="52519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1" name="object 61"/>
          <p:cNvSpPr/>
          <p:nvPr/>
        </p:nvSpPr>
        <p:spPr>
          <a:xfrm>
            <a:off x="474439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2" name="object 62"/>
          <p:cNvSpPr/>
          <p:nvPr/>
        </p:nvSpPr>
        <p:spPr>
          <a:xfrm>
            <a:off x="576033"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3" name="object 63"/>
          <p:cNvSpPr/>
          <p:nvPr/>
        </p:nvSpPr>
        <p:spPr>
          <a:xfrm>
            <a:off x="52519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4" name="object 64"/>
          <p:cNvSpPr/>
          <p:nvPr/>
        </p:nvSpPr>
        <p:spPr>
          <a:xfrm>
            <a:off x="474439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5" name="object 65"/>
          <p:cNvSpPr/>
          <p:nvPr/>
        </p:nvSpPr>
        <p:spPr>
          <a:xfrm>
            <a:off x="576033"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6" name="object 66"/>
          <p:cNvSpPr/>
          <p:nvPr/>
        </p:nvSpPr>
        <p:spPr>
          <a:xfrm>
            <a:off x="52519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7" name="object 67"/>
          <p:cNvSpPr/>
          <p:nvPr/>
        </p:nvSpPr>
        <p:spPr>
          <a:xfrm>
            <a:off x="474439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8" name="object 68"/>
          <p:cNvSpPr/>
          <p:nvPr/>
        </p:nvSpPr>
        <p:spPr>
          <a:xfrm>
            <a:off x="576033"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9" name="object 69"/>
          <p:cNvSpPr/>
          <p:nvPr/>
        </p:nvSpPr>
        <p:spPr>
          <a:xfrm>
            <a:off x="52519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0" name="object 70"/>
          <p:cNvSpPr/>
          <p:nvPr/>
        </p:nvSpPr>
        <p:spPr>
          <a:xfrm>
            <a:off x="474439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1" name="object 71"/>
          <p:cNvSpPr/>
          <p:nvPr/>
        </p:nvSpPr>
        <p:spPr>
          <a:xfrm>
            <a:off x="576033"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2" name="object 72"/>
          <p:cNvSpPr/>
          <p:nvPr/>
        </p:nvSpPr>
        <p:spPr>
          <a:xfrm>
            <a:off x="52519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3" name="object 73"/>
          <p:cNvSpPr/>
          <p:nvPr/>
        </p:nvSpPr>
        <p:spPr>
          <a:xfrm>
            <a:off x="474439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4" name="object 74"/>
          <p:cNvSpPr/>
          <p:nvPr/>
        </p:nvSpPr>
        <p:spPr>
          <a:xfrm>
            <a:off x="576033"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5" name="object 75"/>
          <p:cNvSpPr/>
          <p:nvPr/>
        </p:nvSpPr>
        <p:spPr>
          <a:xfrm>
            <a:off x="52519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6" name="object 76"/>
          <p:cNvSpPr/>
          <p:nvPr/>
        </p:nvSpPr>
        <p:spPr>
          <a:xfrm>
            <a:off x="474439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7" name="object 77"/>
          <p:cNvSpPr/>
          <p:nvPr/>
        </p:nvSpPr>
        <p:spPr>
          <a:xfrm>
            <a:off x="576033"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8" name="object 78"/>
          <p:cNvSpPr/>
          <p:nvPr/>
        </p:nvSpPr>
        <p:spPr>
          <a:xfrm>
            <a:off x="52519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9" name="object 79"/>
          <p:cNvSpPr/>
          <p:nvPr/>
        </p:nvSpPr>
        <p:spPr>
          <a:xfrm>
            <a:off x="474439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0" name="object 80"/>
          <p:cNvSpPr/>
          <p:nvPr/>
        </p:nvSpPr>
        <p:spPr>
          <a:xfrm>
            <a:off x="576033"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1" name="object 81"/>
          <p:cNvSpPr/>
          <p:nvPr/>
        </p:nvSpPr>
        <p:spPr>
          <a:xfrm>
            <a:off x="52519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2" name="object 82"/>
          <p:cNvSpPr/>
          <p:nvPr/>
        </p:nvSpPr>
        <p:spPr>
          <a:xfrm>
            <a:off x="474439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3" name="object 83"/>
          <p:cNvSpPr/>
          <p:nvPr/>
        </p:nvSpPr>
        <p:spPr>
          <a:xfrm>
            <a:off x="576033"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4" name="object 84"/>
          <p:cNvSpPr/>
          <p:nvPr/>
        </p:nvSpPr>
        <p:spPr>
          <a:xfrm>
            <a:off x="52519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5" name="object 85"/>
          <p:cNvSpPr/>
          <p:nvPr/>
        </p:nvSpPr>
        <p:spPr>
          <a:xfrm>
            <a:off x="474439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6" name="object 86"/>
          <p:cNvSpPr/>
          <p:nvPr/>
        </p:nvSpPr>
        <p:spPr>
          <a:xfrm>
            <a:off x="576033"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7" name="object 87"/>
          <p:cNvSpPr/>
          <p:nvPr/>
        </p:nvSpPr>
        <p:spPr>
          <a:xfrm>
            <a:off x="52519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8" name="object 88"/>
          <p:cNvSpPr/>
          <p:nvPr/>
        </p:nvSpPr>
        <p:spPr>
          <a:xfrm>
            <a:off x="474439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9" name="object 89"/>
          <p:cNvSpPr/>
          <p:nvPr/>
        </p:nvSpPr>
        <p:spPr>
          <a:xfrm>
            <a:off x="576033"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90" name="object 90"/>
          <p:cNvSpPr/>
          <p:nvPr/>
        </p:nvSpPr>
        <p:spPr>
          <a:xfrm>
            <a:off x="52519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1" name="object 91"/>
          <p:cNvSpPr/>
          <p:nvPr/>
        </p:nvSpPr>
        <p:spPr>
          <a:xfrm>
            <a:off x="474439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2" name="object 92"/>
          <p:cNvSpPr txBox="1"/>
          <p:nvPr/>
        </p:nvSpPr>
        <p:spPr>
          <a:xfrm>
            <a:off x="620500" y="1144863"/>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93" name="object 93"/>
          <p:cNvSpPr txBox="1"/>
          <p:nvPr/>
        </p:nvSpPr>
        <p:spPr>
          <a:xfrm>
            <a:off x="3340100" y="1144863"/>
            <a:ext cx="724864"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94" name="object 94"/>
          <p:cNvSpPr txBox="1"/>
          <p:nvPr/>
        </p:nvSpPr>
        <p:spPr>
          <a:xfrm>
            <a:off x="620500" y="1413011"/>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93" name="object 189">
            <a:extLst>
              <a:ext uri="{FF2B5EF4-FFF2-40B4-BE49-F238E27FC236}">
                <a16:creationId xmlns:a16="http://schemas.microsoft.com/office/drawing/2014/main" id="{56C40473-7885-4484-8EB6-A00D423EF39A}"/>
              </a:ext>
            </a:extLst>
          </p:cNvPr>
          <p:cNvSpPr txBox="1"/>
          <p:nvPr/>
        </p:nvSpPr>
        <p:spPr>
          <a:xfrm>
            <a:off x="158151"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114</a:t>
            </a:r>
          </a:p>
        </p:txBody>
      </p:sp>
      <p:grpSp>
        <p:nvGrpSpPr>
          <p:cNvPr id="191" name="그룹 190">
            <a:extLst>
              <a:ext uri="{FF2B5EF4-FFF2-40B4-BE49-F238E27FC236}">
                <a16:creationId xmlns:a16="http://schemas.microsoft.com/office/drawing/2014/main" id="{B861A0A3-27D3-4CA2-ACE7-715F2593A6B5}"/>
              </a:ext>
            </a:extLst>
          </p:cNvPr>
          <p:cNvGrpSpPr/>
          <p:nvPr/>
        </p:nvGrpSpPr>
        <p:grpSpPr>
          <a:xfrm>
            <a:off x="4923548" y="298796"/>
            <a:ext cx="5857645" cy="7390967"/>
            <a:chOff x="4923548" y="298796"/>
            <a:chExt cx="5857645" cy="7390967"/>
          </a:xfrm>
        </p:grpSpPr>
        <p:grpSp>
          <p:nvGrpSpPr>
            <p:cNvPr id="192" name="그룹 191">
              <a:extLst>
                <a:ext uri="{FF2B5EF4-FFF2-40B4-BE49-F238E27FC236}">
                  <a16:creationId xmlns:a16="http://schemas.microsoft.com/office/drawing/2014/main" id="{72DE195A-255C-4976-933B-D0BAE1667C84}"/>
                </a:ext>
              </a:extLst>
            </p:cNvPr>
            <p:cNvGrpSpPr/>
            <p:nvPr/>
          </p:nvGrpSpPr>
          <p:grpSpPr>
            <a:xfrm>
              <a:off x="4923548" y="298796"/>
              <a:ext cx="5664560" cy="7246175"/>
              <a:chOff x="4923548" y="298796"/>
              <a:chExt cx="5664560" cy="7246175"/>
            </a:xfrm>
          </p:grpSpPr>
          <p:sp>
            <p:nvSpPr>
              <p:cNvPr id="12" name="object 12"/>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95" name="object 95"/>
              <p:cNvSpPr/>
              <p:nvPr/>
            </p:nvSpPr>
            <p:spPr>
              <a:xfrm>
                <a:off x="607510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96" name="object 96"/>
              <p:cNvSpPr/>
              <p:nvPr/>
            </p:nvSpPr>
            <p:spPr>
              <a:xfrm>
                <a:off x="606874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97" name="object 97"/>
              <p:cNvSpPr/>
              <p:nvPr/>
            </p:nvSpPr>
            <p:spPr>
              <a:xfrm>
                <a:off x="6013390" y="649522"/>
                <a:ext cx="198424" cy="219049"/>
              </a:xfrm>
              <a:prstGeom prst="rect">
                <a:avLst/>
              </a:prstGeom>
              <a:blipFill>
                <a:blip r:embed="rId2" cstate="print"/>
                <a:stretch>
                  <a:fillRect/>
                </a:stretch>
              </a:blipFill>
            </p:spPr>
            <p:txBody>
              <a:bodyPr wrap="square" lIns="0" tIns="0" rIns="0" bIns="0" rtlCol="0"/>
              <a:lstStyle/>
              <a:p>
                <a:endParaRPr/>
              </a:p>
            </p:txBody>
          </p:sp>
          <p:sp>
            <p:nvSpPr>
              <p:cNvPr id="98" name="object 98"/>
              <p:cNvSpPr/>
              <p:nvPr/>
            </p:nvSpPr>
            <p:spPr>
              <a:xfrm>
                <a:off x="6017577" y="918231"/>
                <a:ext cx="219049" cy="198424"/>
              </a:xfrm>
              <a:prstGeom prst="rect">
                <a:avLst/>
              </a:prstGeom>
              <a:blipFill>
                <a:blip r:embed="rId3" cstate="print"/>
                <a:stretch>
                  <a:fillRect/>
                </a:stretch>
              </a:blipFill>
            </p:spPr>
            <p:txBody>
              <a:bodyPr wrap="square" lIns="0" tIns="0" rIns="0" bIns="0" rtlCol="0"/>
              <a:lstStyle/>
              <a:p>
                <a:endParaRPr/>
              </a:p>
            </p:txBody>
          </p:sp>
          <p:sp>
            <p:nvSpPr>
              <p:cNvPr id="99" name="object 99"/>
              <p:cNvSpPr/>
              <p:nvPr/>
            </p:nvSpPr>
            <p:spPr>
              <a:xfrm>
                <a:off x="629970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100" name="object 100"/>
              <p:cNvSpPr/>
              <p:nvPr/>
            </p:nvSpPr>
            <p:spPr>
              <a:xfrm>
                <a:off x="10389684" y="893422"/>
                <a:ext cx="198424" cy="219049"/>
              </a:xfrm>
              <a:prstGeom prst="rect">
                <a:avLst/>
              </a:prstGeom>
              <a:blipFill>
                <a:blip r:embed="rId4" cstate="print"/>
                <a:stretch>
                  <a:fillRect/>
                </a:stretch>
              </a:blipFill>
            </p:spPr>
            <p:txBody>
              <a:bodyPr wrap="square" lIns="0" tIns="0" rIns="0" bIns="0" rtlCol="0"/>
              <a:lstStyle/>
              <a:p>
                <a:endParaRPr/>
              </a:p>
            </p:txBody>
          </p:sp>
          <p:sp>
            <p:nvSpPr>
              <p:cNvPr id="101" name="object 101"/>
              <p:cNvSpPr/>
              <p:nvPr/>
            </p:nvSpPr>
            <p:spPr>
              <a:xfrm>
                <a:off x="10364872" y="645337"/>
                <a:ext cx="219049" cy="198424"/>
              </a:xfrm>
              <a:prstGeom prst="rect">
                <a:avLst/>
              </a:prstGeom>
              <a:blipFill>
                <a:blip r:embed="rId5" cstate="print"/>
                <a:stretch>
                  <a:fillRect/>
                </a:stretch>
              </a:blipFill>
            </p:spPr>
            <p:txBody>
              <a:bodyPr wrap="square" lIns="0" tIns="0" rIns="0" bIns="0" rtlCol="0"/>
              <a:lstStyle/>
              <a:p>
                <a:endParaRPr/>
              </a:p>
            </p:txBody>
          </p:sp>
          <p:sp>
            <p:nvSpPr>
              <p:cNvPr id="102" name="object 102"/>
              <p:cNvSpPr/>
              <p:nvPr/>
            </p:nvSpPr>
            <p:spPr>
              <a:xfrm>
                <a:off x="602469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3" name="object 103"/>
              <p:cNvSpPr/>
              <p:nvPr/>
            </p:nvSpPr>
            <p:spPr>
              <a:xfrm>
                <a:off x="624904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4" name="object 104"/>
              <p:cNvSpPr/>
              <p:nvPr/>
            </p:nvSpPr>
            <p:spPr>
              <a:xfrm>
                <a:off x="1035245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5" name="object 105"/>
              <p:cNvSpPr/>
              <p:nvPr/>
            </p:nvSpPr>
            <p:spPr>
              <a:xfrm>
                <a:off x="1057679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6" name="object 106"/>
              <p:cNvSpPr/>
              <p:nvPr/>
            </p:nvSpPr>
            <p:spPr>
              <a:xfrm>
                <a:off x="1035245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7" name="object 107"/>
              <p:cNvSpPr/>
              <p:nvPr/>
            </p:nvSpPr>
            <p:spPr>
              <a:xfrm>
                <a:off x="6249045"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8" name="object 108"/>
              <p:cNvSpPr txBox="1"/>
              <p:nvPr/>
            </p:nvSpPr>
            <p:spPr>
              <a:xfrm>
                <a:off x="6261679" y="493987"/>
                <a:ext cx="4053204" cy="331470"/>
              </a:xfrm>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z="2000" strike="sngStrike" spc="-35" dirty="0">
                    <a:solidFill>
                      <a:srgbClr val="00AEEF"/>
                    </a:solidFill>
                    <a:latin typeface="Arial Black"/>
                    <a:cs typeface="Arial Black"/>
                  </a:rPr>
                  <a:t> 	</a:t>
                </a:r>
                <a:r>
                  <a:rPr lang="es-ES" sz="2000" strike="sngStrike" spc="-145" dirty="0">
                    <a:solidFill>
                      <a:srgbClr val="00AEEF"/>
                    </a:solidFill>
                    <a:latin typeface="Arial Black"/>
                    <a:cs typeface="Arial Black"/>
                  </a:rPr>
                  <a:t>Domingo</a:t>
                </a:r>
                <a:r>
                  <a:rPr sz="2000" strike="sngStrike" spc="-145" dirty="0">
                    <a:solidFill>
                      <a:srgbClr val="00AEEF"/>
                    </a:solidFill>
                    <a:latin typeface="Arial Black"/>
                    <a:cs typeface="Arial Black"/>
                  </a:rPr>
                  <a:t>	</a:t>
                </a:r>
                <a:endParaRPr sz="2000" dirty="0">
                  <a:latin typeface="Arial Black"/>
                  <a:cs typeface="Arial Black"/>
                </a:endParaRPr>
              </a:p>
            </p:txBody>
          </p:sp>
          <p:sp>
            <p:nvSpPr>
              <p:cNvPr id="109" name="object 109"/>
              <p:cNvSpPr txBox="1"/>
              <p:nvPr/>
            </p:nvSpPr>
            <p:spPr>
              <a:xfrm>
                <a:off x="7255850" y="801752"/>
                <a:ext cx="140791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domingo</a:t>
                </a:r>
                <a:endParaRPr sz="1200" dirty="0">
                  <a:latin typeface="Arial Unicode MS"/>
                  <a:cs typeface="Arial Unicode MS"/>
                </a:endParaRPr>
              </a:p>
            </p:txBody>
          </p:sp>
          <p:sp>
            <p:nvSpPr>
              <p:cNvPr id="110" name="object 110"/>
              <p:cNvSpPr txBox="1"/>
              <p:nvPr/>
            </p:nvSpPr>
            <p:spPr>
              <a:xfrm>
                <a:off x="8981750"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t>
                </a:r>
                <a:r>
                  <a:rPr sz="1000" dirty="0">
                    <a:latin typeface="Arial Unicode MS"/>
                    <a:cs typeface="Arial Unicode MS"/>
                  </a:rPr>
                  <a:t>a.</a:t>
                </a:r>
              </a:p>
            </p:txBody>
          </p:sp>
          <p:sp>
            <p:nvSpPr>
              <p:cNvPr id="111" name="object 111"/>
              <p:cNvSpPr/>
              <p:nvPr/>
            </p:nvSpPr>
            <p:spPr>
              <a:xfrm>
                <a:off x="96289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2" name="object 112"/>
              <p:cNvSpPr/>
              <p:nvPr/>
            </p:nvSpPr>
            <p:spPr>
              <a:xfrm>
                <a:off x="100226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3" name="object 113"/>
              <p:cNvSpPr/>
              <p:nvPr/>
            </p:nvSpPr>
            <p:spPr>
              <a:xfrm>
                <a:off x="6229284"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4" name="object 114"/>
              <p:cNvSpPr/>
              <p:nvPr/>
            </p:nvSpPr>
            <p:spPr>
              <a:xfrm>
                <a:off x="617844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5" name="object 115"/>
              <p:cNvSpPr/>
              <p:nvPr/>
            </p:nvSpPr>
            <p:spPr>
              <a:xfrm>
                <a:off x="1039764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6" name="object 116"/>
              <p:cNvSpPr/>
              <p:nvPr/>
            </p:nvSpPr>
            <p:spPr>
              <a:xfrm>
                <a:off x="6229284"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7" name="object 117"/>
              <p:cNvSpPr/>
              <p:nvPr/>
            </p:nvSpPr>
            <p:spPr>
              <a:xfrm>
                <a:off x="617844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8" name="object 118"/>
              <p:cNvSpPr/>
              <p:nvPr/>
            </p:nvSpPr>
            <p:spPr>
              <a:xfrm>
                <a:off x="1039764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9" name="object 119"/>
              <p:cNvSpPr/>
              <p:nvPr/>
            </p:nvSpPr>
            <p:spPr>
              <a:xfrm>
                <a:off x="6229284"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0" name="object 120"/>
              <p:cNvSpPr/>
              <p:nvPr/>
            </p:nvSpPr>
            <p:spPr>
              <a:xfrm>
                <a:off x="617844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1" name="object 121"/>
              <p:cNvSpPr/>
              <p:nvPr/>
            </p:nvSpPr>
            <p:spPr>
              <a:xfrm>
                <a:off x="1039764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2" name="object 122"/>
              <p:cNvSpPr/>
              <p:nvPr/>
            </p:nvSpPr>
            <p:spPr>
              <a:xfrm>
                <a:off x="6229284"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3" name="object 123"/>
              <p:cNvSpPr/>
              <p:nvPr/>
            </p:nvSpPr>
            <p:spPr>
              <a:xfrm>
                <a:off x="617844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4" name="object 124"/>
              <p:cNvSpPr/>
              <p:nvPr/>
            </p:nvSpPr>
            <p:spPr>
              <a:xfrm>
                <a:off x="1039764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5" name="object 125"/>
              <p:cNvSpPr/>
              <p:nvPr/>
            </p:nvSpPr>
            <p:spPr>
              <a:xfrm>
                <a:off x="6229284"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6" name="object 126"/>
              <p:cNvSpPr/>
              <p:nvPr/>
            </p:nvSpPr>
            <p:spPr>
              <a:xfrm>
                <a:off x="617844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7" name="object 127"/>
              <p:cNvSpPr/>
              <p:nvPr/>
            </p:nvSpPr>
            <p:spPr>
              <a:xfrm>
                <a:off x="1039764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8" name="object 128"/>
              <p:cNvSpPr/>
              <p:nvPr/>
            </p:nvSpPr>
            <p:spPr>
              <a:xfrm>
                <a:off x="6229284"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9" name="object 129"/>
              <p:cNvSpPr/>
              <p:nvPr/>
            </p:nvSpPr>
            <p:spPr>
              <a:xfrm>
                <a:off x="617844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0" name="object 130"/>
              <p:cNvSpPr/>
              <p:nvPr/>
            </p:nvSpPr>
            <p:spPr>
              <a:xfrm>
                <a:off x="1039764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1" name="object 131"/>
              <p:cNvSpPr/>
              <p:nvPr/>
            </p:nvSpPr>
            <p:spPr>
              <a:xfrm>
                <a:off x="6229284"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2" name="object 132"/>
              <p:cNvSpPr/>
              <p:nvPr/>
            </p:nvSpPr>
            <p:spPr>
              <a:xfrm>
                <a:off x="617844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3" name="object 133"/>
              <p:cNvSpPr/>
              <p:nvPr/>
            </p:nvSpPr>
            <p:spPr>
              <a:xfrm>
                <a:off x="1039764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4" name="object 134"/>
              <p:cNvSpPr/>
              <p:nvPr/>
            </p:nvSpPr>
            <p:spPr>
              <a:xfrm>
                <a:off x="6229284"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5" name="object 135"/>
              <p:cNvSpPr/>
              <p:nvPr/>
            </p:nvSpPr>
            <p:spPr>
              <a:xfrm>
                <a:off x="617844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6" name="object 136"/>
              <p:cNvSpPr/>
              <p:nvPr/>
            </p:nvSpPr>
            <p:spPr>
              <a:xfrm>
                <a:off x="1039764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7" name="object 137"/>
              <p:cNvSpPr/>
              <p:nvPr/>
            </p:nvSpPr>
            <p:spPr>
              <a:xfrm>
                <a:off x="6229284"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8" name="object 138"/>
              <p:cNvSpPr/>
              <p:nvPr/>
            </p:nvSpPr>
            <p:spPr>
              <a:xfrm>
                <a:off x="617844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9" name="object 139"/>
              <p:cNvSpPr/>
              <p:nvPr/>
            </p:nvSpPr>
            <p:spPr>
              <a:xfrm>
                <a:off x="1039764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0" name="object 140"/>
              <p:cNvSpPr/>
              <p:nvPr/>
            </p:nvSpPr>
            <p:spPr>
              <a:xfrm>
                <a:off x="6229284"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1" name="object 141"/>
              <p:cNvSpPr/>
              <p:nvPr/>
            </p:nvSpPr>
            <p:spPr>
              <a:xfrm>
                <a:off x="617844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2" name="object 142"/>
              <p:cNvSpPr/>
              <p:nvPr/>
            </p:nvSpPr>
            <p:spPr>
              <a:xfrm>
                <a:off x="1039764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3" name="object 143"/>
              <p:cNvSpPr/>
              <p:nvPr/>
            </p:nvSpPr>
            <p:spPr>
              <a:xfrm>
                <a:off x="6229284"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4" name="object 144"/>
              <p:cNvSpPr/>
              <p:nvPr/>
            </p:nvSpPr>
            <p:spPr>
              <a:xfrm>
                <a:off x="617844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5" name="object 145"/>
              <p:cNvSpPr/>
              <p:nvPr/>
            </p:nvSpPr>
            <p:spPr>
              <a:xfrm>
                <a:off x="1039764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6" name="object 146"/>
              <p:cNvSpPr/>
              <p:nvPr/>
            </p:nvSpPr>
            <p:spPr>
              <a:xfrm>
                <a:off x="6229284"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7" name="object 147"/>
              <p:cNvSpPr/>
              <p:nvPr/>
            </p:nvSpPr>
            <p:spPr>
              <a:xfrm>
                <a:off x="617844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8" name="object 148"/>
              <p:cNvSpPr/>
              <p:nvPr/>
            </p:nvSpPr>
            <p:spPr>
              <a:xfrm>
                <a:off x="1039764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9" name="object 149"/>
              <p:cNvSpPr/>
              <p:nvPr/>
            </p:nvSpPr>
            <p:spPr>
              <a:xfrm>
                <a:off x="6229284"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0" name="object 150"/>
              <p:cNvSpPr/>
              <p:nvPr/>
            </p:nvSpPr>
            <p:spPr>
              <a:xfrm>
                <a:off x="617844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1" name="object 151"/>
              <p:cNvSpPr/>
              <p:nvPr/>
            </p:nvSpPr>
            <p:spPr>
              <a:xfrm>
                <a:off x="1039764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2" name="object 152"/>
              <p:cNvSpPr/>
              <p:nvPr/>
            </p:nvSpPr>
            <p:spPr>
              <a:xfrm>
                <a:off x="6229284"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3" name="object 153"/>
              <p:cNvSpPr/>
              <p:nvPr/>
            </p:nvSpPr>
            <p:spPr>
              <a:xfrm>
                <a:off x="617844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4" name="object 154"/>
              <p:cNvSpPr/>
              <p:nvPr/>
            </p:nvSpPr>
            <p:spPr>
              <a:xfrm>
                <a:off x="1039764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5" name="object 155"/>
              <p:cNvSpPr/>
              <p:nvPr/>
            </p:nvSpPr>
            <p:spPr>
              <a:xfrm>
                <a:off x="6229284"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6" name="object 156"/>
              <p:cNvSpPr/>
              <p:nvPr/>
            </p:nvSpPr>
            <p:spPr>
              <a:xfrm>
                <a:off x="617844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7" name="object 157"/>
              <p:cNvSpPr/>
              <p:nvPr/>
            </p:nvSpPr>
            <p:spPr>
              <a:xfrm>
                <a:off x="1039764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8" name="object 158"/>
              <p:cNvSpPr/>
              <p:nvPr/>
            </p:nvSpPr>
            <p:spPr>
              <a:xfrm>
                <a:off x="6229284"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9" name="object 159"/>
              <p:cNvSpPr/>
              <p:nvPr/>
            </p:nvSpPr>
            <p:spPr>
              <a:xfrm>
                <a:off x="617844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0" name="object 160"/>
              <p:cNvSpPr/>
              <p:nvPr/>
            </p:nvSpPr>
            <p:spPr>
              <a:xfrm>
                <a:off x="1039764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1" name="object 161"/>
              <p:cNvSpPr/>
              <p:nvPr/>
            </p:nvSpPr>
            <p:spPr>
              <a:xfrm>
                <a:off x="6229284"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2" name="object 162"/>
              <p:cNvSpPr/>
              <p:nvPr/>
            </p:nvSpPr>
            <p:spPr>
              <a:xfrm>
                <a:off x="617844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3" name="object 163"/>
              <p:cNvSpPr/>
              <p:nvPr/>
            </p:nvSpPr>
            <p:spPr>
              <a:xfrm>
                <a:off x="1039764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4" name="object 164"/>
              <p:cNvSpPr/>
              <p:nvPr/>
            </p:nvSpPr>
            <p:spPr>
              <a:xfrm>
                <a:off x="6229284"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5" name="object 165"/>
              <p:cNvSpPr/>
              <p:nvPr/>
            </p:nvSpPr>
            <p:spPr>
              <a:xfrm>
                <a:off x="617844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6" name="object 166"/>
              <p:cNvSpPr/>
              <p:nvPr/>
            </p:nvSpPr>
            <p:spPr>
              <a:xfrm>
                <a:off x="1039764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7" name="object 167"/>
              <p:cNvSpPr/>
              <p:nvPr/>
            </p:nvSpPr>
            <p:spPr>
              <a:xfrm>
                <a:off x="6229284"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8" name="object 168"/>
              <p:cNvSpPr/>
              <p:nvPr/>
            </p:nvSpPr>
            <p:spPr>
              <a:xfrm>
                <a:off x="617844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9" name="object 169"/>
              <p:cNvSpPr/>
              <p:nvPr/>
            </p:nvSpPr>
            <p:spPr>
              <a:xfrm>
                <a:off x="1039764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0" name="object 170"/>
              <p:cNvSpPr/>
              <p:nvPr/>
            </p:nvSpPr>
            <p:spPr>
              <a:xfrm>
                <a:off x="6229284"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1" name="object 171"/>
              <p:cNvSpPr/>
              <p:nvPr/>
            </p:nvSpPr>
            <p:spPr>
              <a:xfrm>
                <a:off x="617844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2" name="object 172"/>
              <p:cNvSpPr/>
              <p:nvPr/>
            </p:nvSpPr>
            <p:spPr>
              <a:xfrm>
                <a:off x="1039764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3" name="object 173"/>
              <p:cNvSpPr/>
              <p:nvPr/>
            </p:nvSpPr>
            <p:spPr>
              <a:xfrm>
                <a:off x="6229284"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4" name="object 174"/>
              <p:cNvSpPr/>
              <p:nvPr/>
            </p:nvSpPr>
            <p:spPr>
              <a:xfrm>
                <a:off x="617844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5" name="object 175"/>
              <p:cNvSpPr/>
              <p:nvPr/>
            </p:nvSpPr>
            <p:spPr>
              <a:xfrm>
                <a:off x="1039764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6" name="object 176"/>
              <p:cNvSpPr/>
              <p:nvPr/>
            </p:nvSpPr>
            <p:spPr>
              <a:xfrm>
                <a:off x="6229284"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7" name="object 177"/>
              <p:cNvSpPr/>
              <p:nvPr/>
            </p:nvSpPr>
            <p:spPr>
              <a:xfrm>
                <a:off x="617844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8" name="object 178"/>
              <p:cNvSpPr/>
              <p:nvPr/>
            </p:nvSpPr>
            <p:spPr>
              <a:xfrm>
                <a:off x="1039764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9" name="object 179"/>
              <p:cNvSpPr/>
              <p:nvPr/>
            </p:nvSpPr>
            <p:spPr>
              <a:xfrm>
                <a:off x="6229284"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0" name="object 180"/>
              <p:cNvSpPr/>
              <p:nvPr/>
            </p:nvSpPr>
            <p:spPr>
              <a:xfrm>
                <a:off x="617844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1" name="object 181"/>
              <p:cNvSpPr/>
              <p:nvPr/>
            </p:nvSpPr>
            <p:spPr>
              <a:xfrm>
                <a:off x="1039764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2" name="object 182"/>
              <p:cNvSpPr/>
              <p:nvPr/>
            </p:nvSpPr>
            <p:spPr>
              <a:xfrm>
                <a:off x="6229284"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3" name="object 183"/>
              <p:cNvSpPr/>
              <p:nvPr/>
            </p:nvSpPr>
            <p:spPr>
              <a:xfrm>
                <a:off x="617844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4" name="object 184"/>
              <p:cNvSpPr/>
              <p:nvPr/>
            </p:nvSpPr>
            <p:spPr>
              <a:xfrm>
                <a:off x="1039764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5" name="object 185"/>
              <p:cNvSpPr txBox="1"/>
              <p:nvPr/>
            </p:nvSpPr>
            <p:spPr>
              <a:xfrm>
                <a:off x="6273750" y="1144863"/>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6" name="object 186"/>
              <p:cNvSpPr txBox="1"/>
              <p:nvPr/>
            </p:nvSpPr>
            <p:spPr>
              <a:xfrm>
                <a:off x="8992985" y="1144863"/>
                <a:ext cx="671715"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187" name="object 187"/>
              <p:cNvSpPr txBox="1"/>
              <p:nvPr/>
            </p:nvSpPr>
            <p:spPr>
              <a:xfrm>
                <a:off x="6273750" y="1413011"/>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8" name="object 188"/>
              <p:cNvSpPr/>
              <p:nvPr/>
            </p:nvSpPr>
            <p:spPr>
              <a:xfrm>
                <a:off x="6270302" y="298796"/>
                <a:ext cx="784796" cy="694804"/>
              </a:xfrm>
              <a:prstGeom prst="rect">
                <a:avLst/>
              </a:prstGeom>
              <a:blipFill>
                <a:blip r:embed="rId7" cstate="print"/>
                <a:stretch>
                  <a:fillRect/>
                </a:stretch>
              </a:blipFill>
            </p:spPr>
            <p:txBody>
              <a:bodyPr wrap="square" lIns="0" tIns="0" rIns="0" bIns="0" rtlCol="0"/>
              <a:lstStyle/>
              <a:p>
                <a:endParaRPr/>
              </a:p>
            </p:txBody>
          </p:sp>
        </p:grpSp>
        <p:sp>
          <p:nvSpPr>
            <p:cNvPr id="194" name="object 190">
              <a:extLst>
                <a:ext uri="{FF2B5EF4-FFF2-40B4-BE49-F238E27FC236}">
                  <a16:creationId xmlns:a16="http://schemas.microsoft.com/office/drawing/2014/main" id="{816D8413-2E73-4173-8E06-FAE96F1B7051}"/>
                </a:ext>
              </a:extLst>
            </p:cNvPr>
            <p:cNvSpPr txBox="1"/>
            <p:nvPr/>
          </p:nvSpPr>
          <p:spPr>
            <a:xfrm>
              <a:off x="10584343" y="7558318"/>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115</a:t>
              </a:r>
              <a:endParaRPr sz="800">
                <a:latin typeface="Arial Unicode MS"/>
                <a:cs typeface="Arial Unicode M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그룹 27">
            <a:extLst>
              <a:ext uri="{FF2B5EF4-FFF2-40B4-BE49-F238E27FC236}">
                <a16:creationId xmlns:a16="http://schemas.microsoft.com/office/drawing/2014/main" id="{E1BC1FCE-D84D-4239-9521-89B87CDE0B24}"/>
              </a:ext>
            </a:extLst>
          </p:cNvPr>
          <p:cNvGrpSpPr/>
          <p:nvPr/>
        </p:nvGrpSpPr>
        <p:grpSpPr>
          <a:xfrm>
            <a:off x="158168" y="521046"/>
            <a:ext cx="10610329" cy="7168674"/>
            <a:chOff x="158168" y="521046"/>
            <a:chExt cx="10610329" cy="7168674"/>
          </a:xfrm>
        </p:grpSpPr>
        <p:sp>
          <p:nvSpPr>
            <p:cNvPr id="2" name="object 2"/>
            <p:cNvSpPr/>
            <p:nvPr/>
          </p:nvSpPr>
          <p:spPr>
            <a:xfrm>
              <a:off x="361106" y="521046"/>
              <a:ext cx="4599406" cy="6949897"/>
            </a:xfrm>
            <a:prstGeom prst="rect">
              <a:avLst/>
            </a:prstGeom>
            <a:blipFill>
              <a:blip r:embed="rId2" cstate="print"/>
              <a:stretch>
                <a:fillRect/>
              </a:stretch>
            </a:blipFill>
          </p:spPr>
          <p:txBody>
            <a:bodyPr wrap="square" lIns="0" tIns="0" rIns="0" bIns="0" rtlCol="0"/>
            <a:lstStyle/>
            <a:p>
              <a:endParaRPr dirty="0"/>
            </a:p>
          </p:txBody>
        </p:sp>
        <p:sp>
          <p:nvSpPr>
            <p:cNvPr id="7" name="object 7"/>
            <p:cNvSpPr/>
            <p:nvPr/>
          </p:nvSpPr>
          <p:spPr>
            <a:xfrm>
              <a:off x="6019389" y="521046"/>
              <a:ext cx="4599406" cy="6949897"/>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58168"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116</a:t>
              </a:r>
              <a:endParaRPr sz="800">
                <a:latin typeface="Arial Unicode MS"/>
                <a:cs typeface="Arial Unicode MS"/>
              </a:endParaRPr>
            </a:p>
          </p:txBody>
        </p:sp>
        <p:sp>
          <p:nvSpPr>
            <p:cNvPr id="13" name="object 13"/>
            <p:cNvSpPr txBox="1"/>
            <p:nvPr/>
          </p:nvSpPr>
          <p:spPr>
            <a:xfrm>
              <a:off x="10571647" y="7558275"/>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117</a:t>
              </a:r>
              <a:endParaRPr sz="800">
                <a:latin typeface="Arial Unicode MS"/>
                <a:cs typeface="Arial Unicode MS"/>
              </a:endParaRPr>
            </a:p>
          </p:txBody>
        </p:sp>
        <p:sp>
          <p:nvSpPr>
            <p:cNvPr id="14" name="object 9">
              <a:extLst>
                <a:ext uri="{FF2B5EF4-FFF2-40B4-BE49-F238E27FC236}">
                  <a16:creationId xmlns:a16="http://schemas.microsoft.com/office/drawing/2014/main" id="{FC02ACD1-50DE-4C51-A57F-C4336B6E6BE5}"/>
                </a:ext>
              </a:extLst>
            </p:cNvPr>
            <p:cNvSpPr txBox="1"/>
            <p:nvPr/>
          </p:nvSpPr>
          <p:spPr>
            <a:xfrm>
              <a:off x="931311"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a:t>
              </a:r>
              <a:r>
                <a:rPr sz="799" kern="900" spc="-50" dirty="0">
                  <a:solidFill>
                    <a:srgbClr val="00AFEE"/>
                  </a:solidFill>
                  <a:latin typeface="Malgun Gothic"/>
                  <a:cs typeface="Malgun Gothic"/>
                </a:rPr>
                <a:t> (</a:t>
              </a:r>
              <a:r>
                <a:rPr lang="es-ES" sz="799" kern="900" spc="-50" dirty="0">
                  <a:solidFill>
                    <a:srgbClr val="00AFEE"/>
                  </a:solidFill>
                  <a:latin typeface="Malgun Gothic"/>
                  <a:cs typeface="Malgun Gothic"/>
                </a:rPr>
                <a:t>Jer</a:t>
              </a:r>
              <a:r>
                <a:rPr sz="799" kern="900" spc="-50" dirty="0">
                  <a:solidFill>
                    <a:srgbClr val="00AFEE"/>
                  </a:solidFill>
                  <a:latin typeface="Malgun Gothic"/>
                  <a:cs typeface="Malgun Gothic"/>
                </a:rPr>
                <a:t> 29:12~13)</a:t>
              </a:r>
              <a:endParaRPr sz="799" kern="900" spc="-50" dirty="0">
                <a:latin typeface="Malgun Gothic"/>
                <a:cs typeface="Malgun Gothic"/>
              </a:endParaRPr>
            </a:p>
          </p:txBody>
        </p:sp>
        <p:sp>
          <p:nvSpPr>
            <p:cNvPr id="15" name="object 8">
              <a:extLst>
                <a:ext uri="{FF2B5EF4-FFF2-40B4-BE49-F238E27FC236}">
                  <a16:creationId xmlns:a16="http://schemas.microsoft.com/office/drawing/2014/main" id="{40C1BB56-58E1-4A93-B37D-191D8FC49ACA}"/>
                </a:ext>
              </a:extLst>
            </p:cNvPr>
            <p:cNvSpPr txBox="1"/>
            <p:nvPr/>
          </p:nvSpPr>
          <p:spPr>
            <a:xfrm>
              <a:off x="600772" y="1134450"/>
              <a:ext cx="1407782"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spc="-50" dirty="0">
                <a:latin typeface="Malgun Gothic"/>
                <a:cs typeface="Malgun Gothic"/>
              </a:endParaRPr>
            </a:p>
          </p:txBody>
        </p:sp>
        <p:sp>
          <p:nvSpPr>
            <p:cNvPr id="16" name="object 7">
              <a:extLst>
                <a:ext uri="{FF2B5EF4-FFF2-40B4-BE49-F238E27FC236}">
                  <a16:creationId xmlns:a16="http://schemas.microsoft.com/office/drawing/2014/main" id="{82EFB1F3-1C4D-4CAC-A055-B73D8FFBA38E}"/>
                </a:ext>
              </a:extLst>
            </p:cNvPr>
            <p:cNvSpPr txBox="1"/>
            <p:nvPr/>
          </p:nvSpPr>
          <p:spPr>
            <a:xfrm>
              <a:off x="2008554" y="1147206"/>
              <a:ext cx="2114309" cy="152708"/>
            </a:xfrm>
            <a:prstGeom prst="rect">
              <a:avLst/>
            </a:prstGeom>
          </p:spPr>
          <p:txBody>
            <a:bodyPr wrap="square" lIns="0" tIns="5964" rIns="0" bIns="0" rtlCol="0">
              <a:noAutofit/>
            </a:bodyPr>
            <a:lstStyle/>
            <a:p>
              <a:pPr marL="12690">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el tema de oración específicamente)</a:t>
              </a:r>
            </a:p>
          </p:txBody>
        </p:sp>
        <p:sp>
          <p:nvSpPr>
            <p:cNvPr id="17" name="object 6">
              <a:extLst>
                <a:ext uri="{FF2B5EF4-FFF2-40B4-BE49-F238E27FC236}">
                  <a16:creationId xmlns:a16="http://schemas.microsoft.com/office/drawing/2014/main" id="{7D684C82-E8A1-45D8-929E-02AEF3538C5F}"/>
                </a:ext>
              </a:extLst>
            </p:cNvPr>
            <p:cNvSpPr txBox="1"/>
            <p:nvPr/>
          </p:nvSpPr>
          <p:spPr>
            <a:xfrm>
              <a:off x="600771" y="3223191"/>
              <a:ext cx="2022925"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spc="-50" dirty="0">
                <a:latin typeface="Malgun Gothic"/>
                <a:cs typeface="Malgun Gothic"/>
              </a:endParaRPr>
            </a:p>
          </p:txBody>
        </p:sp>
        <p:sp>
          <p:nvSpPr>
            <p:cNvPr id="18" name="object 5">
              <a:extLst>
                <a:ext uri="{FF2B5EF4-FFF2-40B4-BE49-F238E27FC236}">
                  <a16:creationId xmlns:a16="http://schemas.microsoft.com/office/drawing/2014/main" id="{097E4F51-A2EB-4438-BCC9-03908ED7503E}"/>
                </a:ext>
              </a:extLst>
            </p:cNvPr>
            <p:cNvSpPr txBox="1"/>
            <p:nvPr/>
          </p:nvSpPr>
          <p:spPr>
            <a:xfrm>
              <a:off x="2665077" y="3231967"/>
              <a:ext cx="1528531" cy="260892"/>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lo que sucedió en medio de la oración y lo que agradeciste)</a:t>
              </a:r>
            </a:p>
          </p:txBody>
        </p:sp>
        <p:sp>
          <p:nvSpPr>
            <p:cNvPr id="19" name="object 4">
              <a:extLst>
                <a:ext uri="{FF2B5EF4-FFF2-40B4-BE49-F238E27FC236}">
                  <a16:creationId xmlns:a16="http://schemas.microsoft.com/office/drawing/2014/main" id="{5BCB5347-AA0F-4AB3-B77D-87204B287B44}"/>
                </a:ext>
              </a:extLst>
            </p:cNvPr>
            <p:cNvSpPr txBox="1"/>
            <p:nvPr/>
          </p:nvSpPr>
          <p:spPr>
            <a:xfrm>
              <a:off x="600772" y="5363790"/>
              <a:ext cx="1560061"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spc="-50" dirty="0">
                <a:latin typeface="Malgun Gothic"/>
                <a:cs typeface="Malgun Gothic"/>
              </a:endParaRPr>
            </a:p>
          </p:txBody>
        </p:sp>
        <p:sp>
          <p:nvSpPr>
            <p:cNvPr id="20" name="object 3">
              <a:extLst>
                <a:ext uri="{FF2B5EF4-FFF2-40B4-BE49-F238E27FC236}">
                  <a16:creationId xmlns:a16="http://schemas.microsoft.com/office/drawing/2014/main" id="{7A97CFCD-1F37-4C75-A6C0-0B651FFB8A5A}"/>
                </a:ext>
              </a:extLst>
            </p:cNvPr>
            <p:cNvSpPr txBox="1"/>
            <p:nvPr/>
          </p:nvSpPr>
          <p:spPr>
            <a:xfrm>
              <a:off x="2160833" y="5372568"/>
              <a:ext cx="2058752" cy="227785"/>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p>
          </p:txBody>
        </p:sp>
        <p:sp>
          <p:nvSpPr>
            <p:cNvPr id="21" name="object 9">
              <a:extLst>
                <a:ext uri="{FF2B5EF4-FFF2-40B4-BE49-F238E27FC236}">
                  <a16:creationId xmlns:a16="http://schemas.microsoft.com/office/drawing/2014/main" id="{A4D84AF9-89FB-4623-9F26-DA61455E81CC}"/>
                </a:ext>
              </a:extLst>
            </p:cNvPr>
            <p:cNvSpPr txBox="1"/>
            <p:nvPr/>
          </p:nvSpPr>
          <p:spPr>
            <a:xfrm>
              <a:off x="6601519"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 (Jer 29:12~13)</a:t>
              </a:r>
              <a:endParaRPr lang="es-ES" sz="799" kern="900" spc="-50" dirty="0">
                <a:latin typeface="Malgun Gothic"/>
                <a:cs typeface="Malgun Gothic"/>
              </a:endParaRPr>
            </a:p>
          </p:txBody>
        </p:sp>
        <p:sp>
          <p:nvSpPr>
            <p:cNvPr id="22" name="object 8">
              <a:extLst>
                <a:ext uri="{FF2B5EF4-FFF2-40B4-BE49-F238E27FC236}">
                  <a16:creationId xmlns:a16="http://schemas.microsoft.com/office/drawing/2014/main" id="{D799C691-6F4B-4703-B8C3-CBB17E3F133A}"/>
                </a:ext>
              </a:extLst>
            </p:cNvPr>
            <p:cNvSpPr txBox="1"/>
            <p:nvPr/>
          </p:nvSpPr>
          <p:spPr>
            <a:xfrm>
              <a:off x="6270979" y="1134450"/>
              <a:ext cx="1437356" cy="164969"/>
            </a:xfrm>
            <a:prstGeom prst="rect">
              <a:avLst/>
            </a:prstGeom>
          </p:spPr>
          <p:txBody>
            <a:bodyPr wrap="square" lIns="0" tIns="7899" rIns="0" bIns="0" rtlCol="0">
              <a:noAutofit/>
            </a:bodyPr>
            <a:lstStyle/>
            <a:p>
              <a:pPr marL="12690">
                <a:lnSpc>
                  <a:spcPts val="1244"/>
                </a:lnSpc>
              </a:pPr>
              <a:r>
                <a:rPr sz="1099" spc="-115"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dirty="0">
                <a:latin typeface="Malgun Gothic"/>
                <a:cs typeface="Malgun Gothic"/>
              </a:endParaRPr>
            </a:p>
          </p:txBody>
        </p:sp>
        <p:sp>
          <p:nvSpPr>
            <p:cNvPr id="23" name="object 7">
              <a:extLst>
                <a:ext uri="{FF2B5EF4-FFF2-40B4-BE49-F238E27FC236}">
                  <a16:creationId xmlns:a16="http://schemas.microsoft.com/office/drawing/2014/main" id="{AADDD147-FC3D-495C-A78C-C2B4712C77C3}"/>
                </a:ext>
              </a:extLst>
            </p:cNvPr>
            <p:cNvSpPr txBox="1"/>
            <p:nvPr/>
          </p:nvSpPr>
          <p:spPr>
            <a:xfrm>
              <a:off x="7632196" y="1143227"/>
              <a:ext cx="1964836" cy="142615"/>
            </a:xfrm>
            <a:prstGeom prst="rect">
              <a:avLst/>
            </a:prstGeom>
          </p:spPr>
          <p:txBody>
            <a:bodyPr wrap="square" lIns="0" tIns="5964" rIns="0" bIns="0" rtlCol="0">
              <a:noAutofit/>
            </a:bodyPr>
            <a:lstStyle/>
            <a:p>
              <a:pPr marL="12690">
                <a:lnSpc>
                  <a:spcPts val="939"/>
                </a:lnSpc>
              </a:pPr>
              <a:r>
                <a:rPr lang="es-ES" sz="799" spc="-50" dirty="0">
                  <a:solidFill>
                    <a:srgbClr val="363435"/>
                  </a:solidFill>
                  <a:latin typeface="Malgun Gothic"/>
                  <a:cs typeface="Malgun Gothic"/>
                </a:rPr>
                <a:t>(Escribe el tema de oración específicamente)</a:t>
              </a:r>
              <a:endParaRPr sz="799" dirty="0">
                <a:latin typeface="Malgun Gothic"/>
                <a:cs typeface="Malgun Gothic"/>
              </a:endParaRPr>
            </a:p>
          </p:txBody>
        </p:sp>
        <p:sp>
          <p:nvSpPr>
            <p:cNvPr id="24" name="object 6">
              <a:extLst>
                <a:ext uri="{FF2B5EF4-FFF2-40B4-BE49-F238E27FC236}">
                  <a16:creationId xmlns:a16="http://schemas.microsoft.com/office/drawing/2014/main" id="{2B816620-7D2F-4D25-BDDA-CC741F86A91A}"/>
                </a:ext>
              </a:extLst>
            </p:cNvPr>
            <p:cNvSpPr txBox="1"/>
            <p:nvPr/>
          </p:nvSpPr>
          <p:spPr>
            <a:xfrm>
              <a:off x="6270979" y="3223191"/>
              <a:ext cx="2046473" cy="164969"/>
            </a:xfrm>
            <a:prstGeom prst="rect">
              <a:avLst/>
            </a:prstGeom>
          </p:spPr>
          <p:txBody>
            <a:bodyPr wrap="square" lIns="0" tIns="7899" rIns="0" bIns="0" rtlCol="0">
              <a:noAutofit/>
            </a:bodyPr>
            <a:lstStyle/>
            <a:p>
              <a:pPr marL="12690">
                <a:lnSpc>
                  <a:spcPts val="1244"/>
                </a:lnSpc>
              </a:pPr>
              <a:r>
                <a:rPr sz="1099" spc="-136"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dirty="0">
                <a:latin typeface="Malgun Gothic"/>
                <a:cs typeface="Malgun Gothic"/>
              </a:endParaRPr>
            </a:p>
          </p:txBody>
        </p:sp>
        <p:sp>
          <p:nvSpPr>
            <p:cNvPr id="25" name="object 5">
              <a:extLst>
                <a:ext uri="{FF2B5EF4-FFF2-40B4-BE49-F238E27FC236}">
                  <a16:creationId xmlns:a16="http://schemas.microsoft.com/office/drawing/2014/main" id="{ED6DB233-4488-4B7A-A141-F0B20B7558D2}"/>
                </a:ext>
              </a:extLst>
            </p:cNvPr>
            <p:cNvSpPr txBox="1"/>
            <p:nvPr/>
          </p:nvSpPr>
          <p:spPr>
            <a:xfrm>
              <a:off x="8317454" y="3231967"/>
              <a:ext cx="1546364" cy="240258"/>
            </a:xfrm>
            <a:prstGeom prst="rect">
              <a:avLst/>
            </a:prstGeom>
          </p:spPr>
          <p:txBody>
            <a:bodyPr wrap="square" lIns="0" tIns="5964" rIns="0" bIns="0" rtlCol="0">
              <a:noAutofit/>
            </a:bodyPr>
            <a:lstStyle/>
            <a:p>
              <a:pPr marL="12690" algn="ctr">
                <a:lnSpc>
                  <a:spcPts val="939"/>
                </a:lnSpc>
              </a:pPr>
              <a:r>
                <a:rPr lang="es-ES" sz="799" spc="-50" dirty="0">
                  <a:solidFill>
                    <a:srgbClr val="363435"/>
                  </a:solidFill>
                  <a:latin typeface="Malgun Gothic"/>
                  <a:cs typeface="Malgun Gothic"/>
                </a:rPr>
                <a:t>(Escribe lo que sucedió en medio de la oración y lo que agradeciste)</a:t>
              </a:r>
            </a:p>
          </p:txBody>
        </p:sp>
        <p:sp>
          <p:nvSpPr>
            <p:cNvPr id="26" name="object 4">
              <a:extLst>
                <a:ext uri="{FF2B5EF4-FFF2-40B4-BE49-F238E27FC236}">
                  <a16:creationId xmlns:a16="http://schemas.microsoft.com/office/drawing/2014/main" id="{2165D9C4-2060-4A42-AA6F-108E8EE9911E}"/>
                </a:ext>
              </a:extLst>
            </p:cNvPr>
            <p:cNvSpPr txBox="1"/>
            <p:nvPr/>
          </p:nvSpPr>
          <p:spPr>
            <a:xfrm>
              <a:off x="6270979" y="5363790"/>
              <a:ext cx="1513496" cy="164969"/>
            </a:xfrm>
            <a:prstGeom prst="rect">
              <a:avLst/>
            </a:prstGeom>
          </p:spPr>
          <p:txBody>
            <a:bodyPr wrap="square" lIns="0" tIns="7899" rIns="0" bIns="0" rtlCol="0">
              <a:noAutofit/>
            </a:bodyPr>
            <a:lstStyle/>
            <a:p>
              <a:pPr marL="12690">
                <a:lnSpc>
                  <a:spcPts val="1244"/>
                </a:lnSpc>
              </a:pPr>
              <a:r>
                <a:rPr sz="1099" spc="-133"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dirty="0">
                <a:latin typeface="Malgun Gothic"/>
                <a:cs typeface="Malgun Gothic"/>
              </a:endParaRPr>
            </a:p>
          </p:txBody>
        </p:sp>
        <p:sp>
          <p:nvSpPr>
            <p:cNvPr id="27" name="object 3">
              <a:extLst>
                <a:ext uri="{FF2B5EF4-FFF2-40B4-BE49-F238E27FC236}">
                  <a16:creationId xmlns:a16="http://schemas.microsoft.com/office/drawing/2014/main" id="{6DB486DD-FF32-436A-A515-4C104E4ECE86}"/>
                </a:ext>
              </a:extLst>
            </p:cNvPr>
            <p:cNvSpPr txBox="1"/>
            <p:nvPr/>
          </p:nvSpPr>
          <p:spPr>
            <a:xfrm>
              <a:off x="7813205" y="5372568"/>
              <a:ext cx="2076588" cy="227785"/>
            </a:xfrm>
            <a:prstGeom prst="rect">
              <a:avLst/>
            </a:prstGeom>
          </p:spPr>
          <p:txBody>
            <a:bodyPr wrap="square" lIns="0" tIns="5964" rIns="0" bIns="0" rtlCol="0">
              <a:noAutofit/>
            </a:bodyPr>
            <a:lstStyle/>
            <a:p>
              <a:pPr marL="12690" algn="ctr">
                <a:lnSpc>
                  <a:spcPts val="939"/>
                </a:lnSpc>
              </a:pPr>
              <a:r>
                <a:rPr sz="799" spc="-83"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endParaRPr sz="799" dirty="0">
                <a:latin typeface="Malgun Gothic"/>
                <a:cs typeface="Malgun Gothic"/>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그룹 27">
            <a:extLst>
              <a:ext uri="{FF2B5EF4-FFF2-40B4-BE49-F238E27FC236}">
                <a16:creationId xmlns:a16="http://schemas.microsoft.com/office/drawing/2014/main" id="{E1BC1FCE-D84D-4239-9521-89B87CDE0B24}"/>
              </a:ext>
            </a:extLst>
          </p:cNvPr>
          <p:cNvGrpSpPr/>
          <p:nvPr/>
        </p:nvGrpSpPr>
        <p:grpSpPr>
          <a:xfrm>
            <a:off x="158168" y="521046"/>
            <a:ext cx="10610329" cy="7152645"/>
            <a:chOff x="158168" y="521046"/>
            <a:chExt cx="10610329" cy="7152645"/>
          </a:xfrm>
        </p:grpSpPr>
        <p:sp>
          <p:nvSpPr>
            <p:cNvPr id="2" name="object 2"/>
            <p:cNvSpPr/>
            <p:nvPr/>
          </p:nvSpPr>
          <p:spPr>
            <a:xfrm>
              <a:off x="361106" y="521046"/>
              <a:ext cx="4599406" cy="6949897"/>
            </a:xfrm>
            <a:prstGeom prst="rect">
              <a:avLst/>
            </a:prstGeom>
            <a:blipFill>
              <a:blip r:embed="rId2" cstate="print"/>
              <a:stretch>
                <a:fillRect/>
              </a:stretch>
            </a:blipFill>
          </p:spPr>
          <p:txBody>
            <a:bodyPr wrap="square" lIns="0" tIns="0" rIns="0" bIns="0" rtlCol="0"/>
            <a:lstStyle/>
            <a:p>
              <a:endParaRPr dirty="0"/>
            </a:p>
          </p:txBody>
        </p:sp>
        <p:sp>
          <p:nvSpPr>
            <p:cNvPr id="7" name="object 7"/>
            <p:cNvSpPr/>
            <p:nvPr/>
          </p:nvSpPr>
          <p:spPr>
            <a:xfrm>
              <a:off x="6019389" y="521046"/>
              <a:ext cx="4599406" cy="6949897"/>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58168" y="7549276"/>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a:t>
              </a:r>
              <a:r>
                <a:rPr lang="es-ES" sz="800" dirty="0">
                  <a:latin typeface="Arial Unicode MS"/>
                  <a:cs typeface="Arial Unicode MS"/>
                </a:rPr>
                <a:t>8</a:t>
              </a:r>
              <a:endParaRPr sz="800" dirty="0">
                <a:latin typeface="Arial Unicode MS"/>
                <a:cs typeface="Arial Unicode MS"/>
              </a:endParaRPr>
            </a:p>
          </p:txBody>
        </p:sp>
        <p:sp>
          <p:nvSpPr>
            <p:cNvPr id="13" name="object 13"/>
            <p:cNvSpPr txBox="1"/>
            <p:nvPr/>
          </p:nvSpPr>
          <p:spPr>
            <a:xfrm>
              <a:off x="10571647" y="7558275"/>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11</a:t>
              </a:r>
              <a:r>
                <a:rPr lang="es-ES" sz="800" dirty="0">
                  <a:latin typeface="Arial Unicode MS"/>
                  <a:cs typeface="Arial Unicode MS"/>
                </a:rPr>
                <a:t>9</a:t>
              </a:r>
            </a:p>
          </p:txBody>
        </p:sp>
        <p:sp>
          <p:nvSpPr>
            <p:cNvPr id="14" name="object 9">
              <a:extLst>
                <a:ext uri="{FF2B5EF4-FFF2-40B4-BE49-F238E27FC236}">
                  <a16:creationId xmlns:a16="http://schemas.microsoft.com/office/drawing/2014/main" id="{FC02ACD1-50DE-4C51-A57F-C4336B6E6BE5}"/>
                </a:ext>
              </a:extLst>
            </p:cNvPr>
            <p:cNvSpPr txBox="1"/>
            <p:nvPr/>
          </p:nvSpPr>
          <p:spPr>
            <a:xfrm>
              <a:off x="931311"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a:t>
              </a:r>
              <a:r>
                <a:rPr sz="799" kern="900" spc="-50" dirty="0">
                  <a:solidFill>
                    <a:srgbClr val="00AFEE"/>
                  </a:solidFill>
                  <a:latin typeface="Malgun Gothic"/>
                  <a:cs typeface="Malgun Gothic"/>
                </a:rPr>
                <a:t> (</a:t>
              </a:r>
              <a:r>
                <a:rPr lang="es-ES" sz="799" kern="900" spc="-50" dirty="0">
                  <a:solidFill>
                    <a:srgbClr val="00AFEE"/>
                  </a:solidFill>
                  <a:latin typeface="Malgun Gothic"/>
                  <a:cs typeface="Malgun Gothic"/>
                </a:rPr>
                <a:t>Jer</a:t>
              </a:r>
              <a:r>
                <a:rPr sz="799" kern="900" spc="-50" dirty="0">
                  <a:solidFill>
                    <a:srgbClr val="00AFEE"/>
                  </a:solidFill>
                  <a:latin typeface="Malgun Gothic"/>
                  <a:cs typeface="Malgun Gothic"/>
                </a:rPr>
                <a:t> 29:12~13)</a:t>
              </a:r>
              <a:endParaRPr sz="799" kern="900" spc="-50" dirty="0">
                <a:latin typeface="Malgun Gothic"/>
                <a:cs typeface="Malgun Gothic"/>
              </a:endParaRPr>
            </a:p>
          </p:txBody>
        </p:sp>
        <p:sp>
          <p:nvSpPr>
            <p:cNvPr id="15" name="object 8">
              <a:extLst>
                <a:ext uri="{FF2B5EF4-FFF2-40B4-BE49-F238E27FC236}">
                  <a16:creationId xmlns:a16="http://schemas.microsoft.com/office/drawing/2014/main" id="{40C1BB56-58E1-4A93-B37D-191D8FC49ACA}"/>
                </a:ext>
              </a:extLst>
            </p:cNvPr>
            <p:cNvSpPr txBox="1"/>
            <p:nvPr/>
          </p:nvSpPr>
          <p:spPr>
            <a:xfrm>
              <a:off x="600772" y="1134450"/>
              <a:ext cx="1407782"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spc="-50" dirty="0">
                <a:latin typeface="Malgun Gothic"/>
                <a:cs typeface="Malgun Gothic"/>
              </a:endParaRPr>
            </a:p>
          </p:txBody>
        </p:sp>
        <p:sp>
          <p:nvSpPr>
            <p:cNvPr id="16" name="object 7">
              <a:extLst>
                <a:ext uri="{FF2B5EF4-FFF2-40B4-BE49-F238E27FC236}">
                  <a16:creationId xmlns:a16="http://schemas.microsoft.com/office/drawing/2014/main" id="{82EFB1F3-1C4D-4CAC-A055-B73D8FFBA38E}"/>
                </a:ext>
              </a:extLst>
            </p:cNvPr>
            <p:cNvSpPr txBox="1"/>
            <p:nvPr/>
          </p:nvSpPr>
          <p:spPr>
            <a:xfrm>
              <a:off x="2008554" y="1147206"/>
              <a:ext cx="2114309" cy="152708"/>
            </a:xfrm>
            <a:prstGeom prst="rect">
              <a:avLst/>
            </a:prstGeom>
          </p:spPr>
          <p:txBody>
            <a:bodyPr wrap="square" lIns="0" tIns="5964" rIns="0" bIns="0" rtlCol="0">
              <a:noAutofit/>
            </a:bodyPr>
            <a:lstStyle/>
            <a:p>
              <a:pPr marL="12690">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el tema de oración específicamente)</a:t>
              </a:r>
            </a:p>
          </p:txBody>
        </p:sp>
        <p:sp>
          <p:nvSpPr>
            <p:cNvPr id="17" name="object 6">
              <a:extLst>
                <a:ext uri="{FF2B5EF4-FFF2-40B4-BE49-F238E27FC236}">
                  <a16:creationId xmlns:a16="http://schemas.microsoft.com/office/drawing/2014/main" id="{7D684C82-E8A1-45D8-929E-02AEF3538C5F}"/>
                </a:ext>
              </a:extLst>
            </p:cNvPr>
            <p:cNvSpPr txBox="1"/>
            <p:nvPr/>
          </p:nvSpPr>
          <p:spPr>
            <a:xfrm>
              <a:off x="600771" y="3223191"/>
              <a:ext cx="2022925"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spc="-50" dirty="0">
                <a:latin typeface="Malgun Gothic"/>
                <a:cs typeface="Malgun Gothic"/>
              </a:endParaRPr>
            </a:p>
          </p:txBody>
        </p:sp>
        <p:sp>
          <p:nvSpPr>
            <p:cNvPr id="18" name="object 5">
              <a:extLst>
                <a:ext uri="{FF2B5EF4-FFF2-40B4-BE49-F238E27FC236}">
                  <a16:creationId xmlns:a16="http://schemas.microsoft.com/office/drawing/2014/main" id="{097E4F51-A2EB-4438-BCC9-03908ED7503E}"/>
                </a:ext>
              </a:extLst>
            </p:cNvPr>
            <p:cNvSpPr txBox="1"/>
            <p:nvPr/>
          </p:nvSpPr>
          <p:spPr>
            <a:xfrm>
              <a:off x="2665077" y="3231967"/>
              <a:ext cx="1528531" cy="260892"/>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lo que sucedió en medio de la oración y lo que agradeciste)</a:t>
              </a:r>
            </a:p>
          </p:txBody>
        </p:sp>
        <p:sp>
          <p:nvSpPr>
            <p:cNvPr id="19" name="object 4">
              <a:extLst>
                <a:ext uri="{FF2B5EF4-FFF2-40B4-BE49-F238E27FC236}">
                  <a16:creationId xmlns:a16="http://schemas.microsoft.com/office/drawing/2014/main" id="{5BCB5347-AA0F-4AB3-B77D-87204B287B44}"/>
                </a:ext>
              </a:extLst>
            </p:cNvPr>
            <p:cNvSpPr txBox="1"/>
            <p:nvPr/>
          </p:nvSpPr>
          <p:spPr>
            <a:xfrm>
              <a:off x="600772" y="5363790"/>
              <a:ext cx="1560061"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spc="-50" dirty="0">
                <a:latin typeface="Malgun Gothic"/>
                <a:cs typeface="Malgun Gothic"/>
              </a:endParaRPr>
            </a:p>
          </p:txBody>
        </p:sp>
        <p:sp>
          <p:nvSpPr>
            <p:cNvPr id="20" name="object 3">
              <a:extLst>
                <a:ext uri="{FF2B5EF4-FFF2-40B4-BE49-F238E27FC236}">
                  <a16:creationId xmlns:a16="http://schemas.microsoft.com/office/drawing/2014/main" id="{7A97CFCD-1F37-4C75-A6C0-0B651FFB8A5A}"/>
                </a:ext>
              </a:extLst>
            </p:cNvPr>
            <p:cNvSpPr txBox="1"/>
            <p:nvPr/>
          </p:nvSpPr>
          <p:spPr>
            <a:xfrm>
              <a:off x="2160833" y="5372568"/>
              <a:ext cx="2058752" cy="227785"/>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p>
          </p:txBody>
        </p:sp>
        <p:sp>
          <p:nvSpPr>
            <p:cNvPr id="21" name="object 9">
              <a:extLst>
                <a:ext uri="{FF2B5EF4-FFF2-40B4-BE49-F238E27FC236}">
                  <a16:creationId xmlns:a16="http://schemas.microsoft.com/office/drawing/2014/main" id="{A4D84AF9-89FB-4623-9F26-DA61455E81CC}"/>
                </a:ext>
              </a:extLst>
            </p:cNvPr>
            <p:cNvSpPr txBox="1"/>
            <p:nvPr/>
          </p:nvSpPr>
          <p:spPr>
            <a:xfrm>
              <a:off x="6601519"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 (Jer 29:12~13)</a:t>
              </a:r>
              <a:endParaRPr lang="es-ES" sz="799" kern="900" spc="-50" dirty="0">
                <a:latin typeface="Malgun Gothic"/>
                <a:cs typeface="Malgun Gothic"/>
              </a:endParaRPr>
            </a:p>
          </p:txBody>
        </p:sp>
        <p:sp>
          <p:nvSpPr>
            <p:cNvPr id="22" name="object 8">
              <a:extLst>
                <a:ext uri="{FF2B5EF4-FFF2-40B4-BE49-F238E27FC236}">
                  <a16:creationId xmlns:a16="http://schemas.microsoft.com/office/drawing/2014/main" id="{D799C691-6F4B-4703-B8C3-CBB17E3F133A}"/>
                </a:ext>
              </a:extLst>
            </p:cNvPr>
            <p:cNvSpPr txBox="1"/>
            <p:nvPr/>
          </p:nvSpPr>
          <p:spPr>
            <a:xfrm>
              <a:off x="6270979" y="1134450"/>
              <a:ext cx="1437356" cy="164969"/>
            </a:xfrm>
            <a:prstGeom prst="rect">
              <a:avLst/>
            </a:prstGeom>
          </p:spPr>
          <p:txBody>
            <a:bodyPr wrap="square" lIns="0" tIns="7899" rIns="0" bIns="0" rtlCol="0">
              <a:noAutofit/>
            </a:bodyPr>
            <a:lstStyle/>
            <a:p>
              <a:pPr marL="12690">
                <a:lnSpc>
                  <a:spcPts val="1244"/>
                </a:lnSpc>
              </a:pPr>
              <a:r>
                <a:rPr sz="1099" spc="-115"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dirty="0">
                <a:latin typeface="Malgun Gothic"/>
                <a:cs typeface="Malgun Gothic"/>
              </a:endParaRPr>
            </a:p>
          </p:txBody>
        </p:sp>
        <p:sp>
          <p:nvSpPr>
            <p:cNvPr id="23" name="object 7">
              <a:extLst>
                <a:ext uri="{FF2B5EF4-FFF2-40B4-BE49-F238E27FC236}">
                  <a16:creationId xmlns:a16="http://schemas.microsoft.com/office/drawing/2014/main" id="{AADDD147-FC3D-495C-A78C-C2B4712C77C3}"/>
                </a:ext>
              </a:extLst>
            </p:cNvPr>
            <p:cNvSpPr txBox="1"/>
            <p:nvPr/>
          </p:nvSpPr>
          <p:spPr>
            <a:xfrm>
              <a:off x="7632196" y="1143227"/>
              <a:ext cx="1964836" cy="142615"/>
            </a:xfrm>
            <a:prstGeom prst="rect">
              <a:avLst/>
            </a:prstGeom>
          </p:spPr>
          <p:txBody>
            <a:bodyPr wrap="square" lIns="0" tIns="5964" rIns="0" bIns="0" rtlCol="0">
              <a:noAutofit/>
            </a:bodyPr>
            <a:lstStyle/>
            <a:p>
              <a:pPr marL="12690">
                <a:lnSpc>
                  <a:spcPts val="939"/>
                </a:lnSpc>
              </a:pPr>
              <a:r>
                <a:rPr lang="es-ES" sz="799" spc="-50" dirty="0">
                  <a:solidFill>
                    <a:srgbClr val="363435"/>
                  </a:solidFill>
                  <a:latin typeface="Malgun Gothic"/>
                  <a:cs typeface="Malgun Gothic"/>
                </a:rPr>
                <a:t>(Escribe el tema de oración específicamente)</a:t>
              </a:r>
              <a:endParaRPr sz="799" dirty="0">
                <a:latin typeface="Malgun Gothic"/>
                <a:cs typeface="Malgun Gothic"/>
              </a:endParaRPr>
            </a:p>
          </p:txBody>
        </p:sp>
        <p:sp>
          <p:nvSpPr>
            <p:cNvPr id="24" name="object 6">
              <a:extLst>
                <a:ext uri="{FF2B5EF4-FFF2-40B4-BE49-F238E27FC236}">
                  <a16:creationId xmlns:a16="http://schemas.microsoft.com/office/drawing/2014/main" id="{2B816620-7D2F-4D25-BDDA-CC741F86A91A}"/>
                </a:ext>
              </a:extLst>
            </p:cNvPr>
            <p:cNvSpPr txBox="1"/>
            <p:nvPr/>
          </p:nvSpPr>
          <p:spPr>
            <a:xfrm>
              <a:off x="6270979" y="3223191"/>
              <a:ext cx="2046473" cy="164969"/>
            </a:xfrm>
            <a:prstGeom prst="rect">
              <a:avLst/>
            </a:prstGeom>
          </p:spPr>
          <p:txBody>
            <a:bodyPr wrap="square" lIns="0" tIns="7899" rIns="0" bIns="0" rtlCol="0">
              <a:noAutofit/>
            </a:bodyPr>
            <a:lstStyle/>
            <a:p>
              <a:pPr marL="12690">
                <a:lnSpc>
                  <a:spcPts val="1244"/>
                </a:lnSpc>
              </a:pPr>
              <a:r>
                <a:rPr sz="1099" spc="-136"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dirty="0">
                <a:latin typeface="Malgun Gothic"/>
                <a:cs typeface="Malgun Gothic"/>
              </a:endParaRPr>
            </a:p>
          </p:txBody>
        </p:sp>
        <p:sp>
          <p:nvSpPr>
            <p:cNvPr id="25" name="object 5">
              <a:extLst>
                <a:ext uri="{FF2B5EF4-FFF2-40B4-BE49-F238E27FC236}">
                  <a16:creationId xmlns:a16="http://schemas.microsoft.com/office/drawing/2014/main" id="{ED6DB233-4488-4B7A-A141-F0B20B7558D2}"/>
                </a:ext>
              </a:extLst>
            </p:cNvPr>
            <p:cNvSpPr txBox="1"/>
            <p:nvPr/>
          </p:nvSpPr>
          <p:spPr>
            <a:xfrm>
              <a:off x="8317454" y="3231967"/>
              <a:ext cx="1546364" cy="240258"/>
            </a:xfrm>
            <a:prstGeom prst="rect">
              <a:avLst/>
            </a:prstGeom>
          </p:spPr>
          <p:txBody>
            <a:bodyPr wrap="square" lIns="0" tIns="5964" rIns="0" bIns="0" rtlCol="0">
              <a:noAutofit/>
            </a:bodyPr>
            <a:lstStyle/>
            <a:p>
              <a:pPr marL="12690" algn="ctr">
                <a:lnSpc>
                  <a:spcPts val="939"/>
                </a:lnSpc>
              </a:pPr>
              <a:r>
                <a:rPr lang="es-ES" sz="799" spc="-50" dirty="0">
                  <a:solidFill>
                    <a:srgbClr val="363435"/>
                  </a:solidFill>
                  <a:latin typeface="Malgun Gothic"/>
                  <a:cs typeface="Malgun Gothic"/>
                </a:rPr>
                <a:t>(Escribe lo que sucedió en medio de la oración y lo que agradeciste)</a:t>
              </a:r>
            </a:p>
          </p:txBody>
        </p:sp>
        <p:sp>
          <p:nvSpPr>
            <p:cNvPr id="26" name="object 4">
              <a:extLst>
                <a:ext uri="{FF2B5EF4-FFF2-40B4-BE49-F238E27FC236}">
                  <a16:creationId xmlns:a16="http://schemas.microsoft.com/office/drawing/2014/main" id="{2165D9C4-2060-4A42-AA6F-108E8EE9911E}"/>
                </a:ext>
              </a:extLst>
            </p:cNvPr>
            <p:cNvSpPr txBox="1"/>
            <p:nvPr/>
          </p:nvSpPr>
          <p:spPr>
            <a:xfrm>
              <a:off x="6270979" y="5363790"/>
              <a:ext cx="1513496" cy="164969"/>
            </a:xfrm>
            <a:prstGeom prst="rect">
              <a:avLst/>
            </a:prstGeom>
          </p:spPr>
          <p:txBody>
            <a:bodyPr wrap="square" lIns="0" tIns="7899" rIns="0" bIns="0" rtlCol="0">
              <a:noAutofit/>
            </a:bodyPr>
            <a:lstStyle/>
            <a:p>
              <a:pPr marL="12690">
                <a:lnSpc>
                  <a:spcPts val="1244"/>
                </a:lnSpc>
              </a:pPr>
              <a:r>
                <a:rPr sz="1099" spc="-133"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dirty="0">
                <a:latin typeface="Malgun Gothic"/>
                <a:cs typeface="Malgun Gothic"/>
              </a:endParaRPr>
            </a:p>
          </p:txBody>
        </p:sp>
        <p:sp>
          <p:nvSpPr>
            <p:cNvPr id="27" name="object 3">
              <a:extLst>
                <a:ext uri="{FF2B5EF4-FFF2-40B4-BE49-F238E27FC236}">
                  <a16:creationId xmlns:a16="http://schemas.microsoft.com/office/drawing/2014/main" id="{6DB486DD-FF32-436A-A515-4C104E4ECE86}"/>
                </a:ext>
              </a:extLst>
            </p:cNvPr>
            <p:cNvSpPr txBox="1"/>
            <p:nvPr/>
          </p:nvSpPr>
          <p:spPr>
            <a:xfrm>
              <a:off x="7813205" y="5372568"/>
              <a:ext cx="2076588" cy="227785"/>
            </a:xfrm>
            <a:prstGeom prst="rect">
              <a:avLst/>
            </a:prstGeom>
          </p:spPr>
          <p:txBody>
            <a:bodyPr wrap="square" lIns="0" tIns="5964" rIns="0" bIns="0" rtlCol="0">
              <a:noAutofit/>
            </a:bodyPr>
            <a:lstStyle/>
            <a:p>
              <a:pPr marL="12690" algn="ctr">
                <a:lnSpc>
                  <a:spcPts val="939"/>
                </a:lnSpc>
              </a:pPr>
              <a:r>
                <a:rPr sz="799" spc="-83"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endParaRPr sz="799" dirty="0">
                <a:latin typeface="Malgun Gothic"/>
                <a:cs typeface="Malgun Gothic"/>
              </a:endParaRPr>
            </a:p>
          </p:txBody>
        </p:sp>
      </p:grpSp>
    </p:spTree>
    <p:extLst>
      <p:ext uri="{BB962C8B-B14F-4D97-AF65-F5344CB8AC3E}">
        <p14:creationId xmlns:p14="http://schemas.microsoft.com/office/powerpoint/2010/main" val="1949156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그룹 27">
            <a:extLst>
              <a:ext uri="{FF2B5EF4-FFF2-40B4-BE49-F238E27FC236}">
                <a16:creationId xmlns:a16="http://schemas.microsoft.com/office/drawing/2014/main" id="{E1BC1FCE-D84D-4239-9521-89B87CDE0B24}"/>
              </a:ext>
            </a:extLst>
          </p:cNvPr>
          <p:cNvGrpSpPr/>
          <p:nvPr/>
        </p:nvGrpSpPr>
        <p:grpSpPr>
          <a:xfrm>
            <a:off x="158168" y="521046"/>
            <a:ext cx="10610329" cy="7152645"/>
            <a:chOff x="158168" y="521046"/>
            <a:chExt cx="10610329" cy="7152645"/>
          </a:xfrm>
        </p:grpSpPr>
        <p:sp>
          <p:nvSpPr>
            <p:cNvPr id="2" name="object 2"/>
            <p:cNvSpPr/>
            <p:nvPr/>
          </p:nvSpPr>
          <p:spPr>
            <a:xfrm>
              <a:off x="361106" y="521046"/>
              <a:ext cx="4599406" cy="6949897"/>
            </a:xfrm>
            <a:prstGeom prst="rect">
              <a:avLst/>
            </a:prstGeom>
            <a:blipFill>
              <a:blip r:embed="rId2" cstate="print"/>
              <a:stretch>
                <a:fillRect/>
              </a:stretch>
            </a:blipFill>
          </p:spPr>
          <p:txBody>
            <a:bodyPr wrap="square" lIns="0" tIns="0" rIns="0" bIns="0" rtlCol="0"/>
            <a:lstStyle/>
            <a:p>
              <a:endParaRPr dirty="0"/>
            </a:p>
          </p:txBody>
        </p:sp>
        <p:sp>
          <p:nvSpPr>
            <p:cNvPr id="7" name="object 7"/>
            <p:cNvSpPr/>
            <p:nvPr/>
          </p:nvSpPr>
          <p:spPr>
            <a:xfrm>
              <a:off x="6019389" y="521046"/>
              <a:ext cx="4599406" cy="6949897"/>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58168" y="7549276"/>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a:t>
              </a:r>
              <a:r>
                <a:rPr lang="es-ES" sz="800" dirty="0">
                  <a:latin typeface="Arial Unicode MS"/>
                  <a:cs typeface="Arial Unicode MS"/>
                </a:rPr>
                <a:t>20</a:t>
              </a:r>
              <a:endParaRPr sz="800" dirty="0">
                <a:latin typeface="Arial Unicode MS"/>
                <a:cs typeface="Arial Unicode MS"/>
              </a:endParaRPr>
            </a:p>
          </p:txBody>
        </p:sp>
        <p:sp>
          <p:nvSpPr>
            <p:cNvPr id="13" name="object 13"/>
            <p:cNvSpPr txBox="1"/>
            <p:nvPr/>
          </p:nvSpPr>
          <p:spPr>
            <a:xfrm>
              <a:off x="10571647" y="7558275"/>
              <a:ext cx="196850" cy="115416"/>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a:t>
              </a:r>
              <a:r>
                <a:rPr lang="es-ES" sz="800" dirty="0">
                  <a:latin typeface="Arial Unicode MS"/>
                  <a:cs typeface="Arial Unicode MS"/>
                </a:rPr>
                <a:t>21</a:t>
              </a:r>
              <a:endParaRPr sz="800" dirty="0">
                <a:latin typeface="Arial Unicode MS"/>
                <a:cs typeface="Arial Unicode MS"/>
              </a:endParaRPr>
            </a:p>
          </p:txBody>
        </p:sp>
        <p:sp>
          <p:nvSpPr>
            <p:cNvPr id="14" name="object 9">
              <a:extLst>
                <a:ext uri="{FF2B5EF4-FFF2-40B4-BE49-F238E27FC236}">
                  <a16:creationId xmlns:a16="http://schemas.microsoft.com/office/drawing/2014/main" id="{FC02ACD1-50DE-4C51-A57F-C4336B6E6BE5}"/>
                </a:ext>
              </a:extLst>
            </p:cNvPr>
            <p:cNvSpPr txBox="1"/>
            <p:nvPr/>
          </p:nvSpPr>
          <p:spPr>
            <a:xfrm>
              <a:off x="931311"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a:t>
              </a:r>
              <a:r>
                <a:rPr sz="799" kern="900" spc="-50" dirty="0">
                  <a:solidFill>
                    <a:srgbClr val="00AFEE"/>
                  </a:solidFill>
                  <a:latin typeface="Malgun Gothic"/>
                  <a:cs typeface="Malgun Gothic"/>
                </a:rPr>
                <a:t> (</a:t>
              </a:r>
              <a:r>
                <a:rPr lang="es-ES" sz="799" kern="900" spc="-50" dirty="0">
                  <a:solidFill>
                    <a:srgbClr val="00AFEE"/>
                  </a:solidFill>
                  <a:latin typeface="Malgun Gothic"/>
                  <a:cs typeface="Malgun Gothic"/>
                </a:rPr>
                <a:t>Jer</a:t>
              </a:r>
              <a:r>
                <a:rPr sz="799" kern="900" spc="-50" dirty="0">
                  <a:solidFill>
                    <a:srgbClr val="00AFEE"/>
                  </a:solidFill>
                  <a:latin typeface="Malgun Gothic"/>
                  <a:cs typeface="Malgun Gothic"/>
                </a:rPr>
                <a:t> 29:12~13)</a:t>
              </a:r>
              <a:endParaRPr sz="799" kern="900" spc="-50" dirty="0">
                <a:latin typeface="Malgun Gothic"/>
                <a:cs typeface="Malgun Gothic"/>
              </a:endParaRPr>
            </a:p>
          </p:txBody>
        </p:sp>
        <p:sp>
          <p:nvSpPr>
            <p:cNvPr id="15" name="object 8">
              <a:extLst>
                <a:ext uri="{FF2B5EF4-FFF2-40B4-BE49-F238E27FC236}">
                  <a16:creationId xmlns:a16="http://schemas.microsoft.com/office/drawing/2014/main" id="{40C1BB56-58E1-4A93-B37D-191D8FC49ACA}"/>
                </a:ext>
              </a:extLst>
            </p:cNvPr>
            <p:cNvSpPr txBox="1"/>
            <p:nvPr/>
          </p:nvSpPr>
          <p:spPr>
            <a:xfrm>
              <a:off x="600772" y="1134450"/>
              <a:ext cx="1407782"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spc="-50" dirty="0">
                <a:latin typeface="Malgun Gothic"/>
                <a:cs typeface="Malgun Gothic"/>
              </a:endParaRPr>
            </a:p>
          </p:txBody>
        </p:sp>
        <p:sp>
          <p:nvSpPr>
            <p:cNvPr id="16" name="object 7">
              <a:extLst>
                <a:ext uri="{FF2B5EF4-FFF2-40B4-BE49-F238E27FC236}">
                  <a16:creationId xmlns:a16="http://schemas.microsoft.com/office/drawing/2014/main" id="{82EFB1F3-1C4D-4CAC-A055-B73D8FFBA38E}"/>
                </a:ext>
              </a:extLst>
            </p:cNvPr>
            <p:cNvSpPr txBox="1"/>
            <p:nvPr/>
          </p:nvSpPr>
          <p:spPr>
            <a:xfrm>
              <a:off x="2008554" y="1147206"/>
              <a:ext cx="2114309" cy="152708"/>
            </a:xfrm>
            <a:prstGeom prst="rect">
              <a:avLst/>
            </a:prstGeom>
          </p:spPr>
          <p:txBody>
            <a:bodyPr wrap="square" lIns="0" tIns="5964" rIns="0" bIns="0" rtlCol="0">
              <a:noAutofit/>
            </a:bodyPr>
            <a:lstStyle/>
            <a:p>
              <a:pPr marL="12690">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el tema de oración específicamente)</a:t>
              </a:r>
            </a:p>
          </p:txBody>
        </p:sp>
        <p:sp>
          <p:nvSpPr>
            <p:cNvPr id="17" name="object 6">
              <a:extLst>
                <a:ext uri="{FF2B5EF4-FFF2-40B4-BE49-F238E27FC236}">
                  <a16:creationId xmlns:a16="http://schemas.microsoft.com/office/drawing/2014/main" id="{7D684C82-E8A1-45D8-929E-02AEF3538C5F}"/>
                </a:ext>
              </a:extLst>
            </p:cNvPr>
            <p:cNvSpPr txBox="1"/>
            <p:nvPr/>
          </p:nvSpPr>
          <p:spPr>
            <a:xfrm>
              <a:off x="600771" y="3223191"/>
              <a:ext cx="2022925"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spc="-50" dirty="0">
                <a:latin typeface="Malgun Gothic"/>
                <a:cs typeface="Malgun Gothic"/>
              </a:endParaRPr>
            </a:p>
          </p:txBody>
        </p:sp>
        <p:sp>
          <p:nvSpPr>
            <p:cNvPr id="18" name="object 5">
              <a:extLst>
                <a:ext uri="{FF2B5EF4-FFF2-40B4-BE49-F238E27FC236}">
                  <a16:creationId xmlns:a16="http://schemas.microsoft.com/office/drawing/2014/main" id="{097E4F51-A2EB-4438-BCC9-03908ED7503E}"/>
                </a:ext>
              </a:extLst>
            </p:cNvPr>
            <p:cNvSpPr txBox="1"/>
            <p:nvPr/>
          </p:nvSpPr>
          <p:spPr>
            <a:xfrm>
              <a:off x="2665077" y="3231967"/>
              <a:ext cx="1528531" cy="260892"/>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lo que sucedió en medio de la oración y lo que agradeciste)</a:t>
              </a:r>
            </a:p>
          </p:txBody>
        </p:sp>
        <p:sp>
          <p:nvSpPr>
            <p:cNvPr id="19" name="object 4">
              <a:extLst>
                <a:ext uri="{FF2B5EF4-FFF2-40B4-BE49-F238E27FC236}">
                  <a16:creationId xmlns:a16="http://schemas.microsoft.com/office/drawing/2014/main" id="{5BCB5347-AA0F-4AB3-B77D-87204B287B44}"/>
                </a:ext>
              </a:extLst>
            </p:cNvPr>
            <p:cNvSpPr txBox="1"/>
            <p:nvPr/>
          </p:nvSpPr>
          <p:spPr>
            <a:xfrm>
              <a:off x="600772" y="5363790"/>
              <a:ext cx="1560061" cy="164969"/>
            </a:xfrm>
            <a:prstGeom prst="rect">
              <a:avLst/>
            </a:prstGeom>
          </p:spPr>
          <p:txBody>
            <a:bodyPr wrap="square" lIns="0" tIns="7899" rIns="0" bIns="0" rtlCol="0">
              <a:noAutofit/>
            </a:bodyPr>
            <a:lstStyle/>
            <a:p>
              <a:pPr marL="12690">
                <a:lnSpc>
                  <a:spcPts val="1244"/>
                </a:lnSpc>
              </a:pPr>
              <a:r>
                <a:rPr sz="1099" spc="-50"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spc="-50" dirty="0">
                <a:latin typeface="Malgun Gothic"/>
                <a:cs typeface="Malgun Gothic"/>
              </a:endParaRPr>
            </a:p>
          </p:txBody>
        </p:sp>
        <p:sp>
          <p:nvSpPr>
            <p:cNvPr id="20" name="object 3">
              <a:extLst>
                <a:ext uri="{FF2B5EF4-FFF2-40B4-BE49-F238E27FC236}">
                  <a16:creationId xmlns:a16="http://schemas.microsoft.com/office/drawing/2014/main" id="{7A97CFCD-1F37-4C75-A6C0-0B651FFB8A5A}"/>
                </a:ext>
              </a:extLst>
            </p:cNvPr>
            <p:cNvSpPr txBox="1"/>
            <p:nvPr/>
          </p:nvSpPr>
          <p:spPr>
            <a:xfrm>
              <a:off x="2160833" y="5372568"/>
              <a:ext cx="2058752" cy="227785"/>
            </a:xfrm>
            <a:prstGeom prst="rect">
              <a:avLst/>
            </a:prstGeom>
          </p:spPr>
          <p:txBody>
            <a:bodyPr wrap="square" lIns="0" tIns="5964" rIns="0" bIns="0" rtlCol="0">
              <a:noAutofit/>
            </a:bodyPr>
            <a:lstStyle/>
            <a:p>
              <a:pPr marL="12690" algn="ctr">
                <a:lnSpc>
                  <a:spcPts val="939"/>
                </a:lnSpc>
              </a:pPr>
              <a:r>
                <a:rPr sz="799" spc="-50"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p>
          </p:txBody>
        </p:sp>
        <p:sp>
          <p:nvSpPr>
            <p:cNvPr id="21" name="object 9">
              <a:extLst>
                <a:ext uri="{FF2B5EF4-FFF2-40B4-BE49-F238E27FC236}">
                  <a16:creationId xmlns:a16="http://schemas.microsoft.com/office/drawing/2014/main" id="{A4D84AF9-89FB-4623-9F26-DA61455E81CC}"/>
                </a:ext>
              </a:extLst>
            </p:cNvPr>
            <p:cNvSpPr txBox="1"/>
            <p:nvPr/>
          </p:nvSpPr>
          <p:spPr>
            <a:xfrm>
              <a:off x="6601519" y="723325"/>
              <a:ext cx="2968426" cy="253798"/>
            </a:xfrm>
            <a:prstGeom prst="rect">
              <a:avLst/>
            </a:prstGeom>
          </p:spPr>
          <p:txBody>
            <a:bodyPr wrap="square" lIns="0" tIns="5932" rIns="0" bIns="0" rtlCol="0">
              <a:noAutofit/>
            </a:bodyPr>
            <a:lstStyle/>
            <a:p>
              <a:pPr marL="12690" marR="15227" algn="just">
                <a:lnSpc>
                  <a:spcPts val="934"/>
                </a:lnSpc>
              </a:pPr>
              <a:r>
                <a:rPr lang="es-ES" sz="799" kern="900" spc="-50" dirty="0">
                  <a:solidFill>
                    <a:srgbClr val="00AFEE"/>
                  </a:solidFill>
                  <a:latin typeface="Malgun Gothic"/>
                  <a:cs typeface="Malgun Gothic"/>
                </a:rPr>
                <a:t>Entonces me invocaréis, y vendréis y oraréis a mí, y yo os oiré; y me buscaréis y me hallaréis, porque me buscaréis de todo vuestro corazón. (Jer 29:12~13)</a:t>
              </a:r>
              <a:endParaRPr lang="es-ES" sz="799" kern="900" spc="-50" dirty="0">
                <a:latin typeface="Malgun Gothic"/>
                <a:cs typeface="Malgun Gothic"/>
              </a:endParaRPr>
            </a:p>
          </p:txBody>
        </p:sp>
        <p:sp>
          <p:nvSpPr>
            <p:cNvPr id="22" name="object 8">
              <a:extLst>
                <a:ext uri="{FF2B5EF4-FFF2-40B4-BE49-F238E27FC236}">
                  <a16:creationId xmlns:a16="http://schemas.microsoft.com/office/drawing/2014/main" id="{D799C691-6F4B-4703-B8C3-CBB17E3F133A}"/>
                </a:ext>
              </a:extLst>
            </p:cNvPr>
            <p:cNvSpPr txBox="1"/>
            <p:nvPr/>
          </p:nvSpPr>
          <p:spPr>
            <a:xfrm>
              <a:off x="6270979" y="1134450"/>
              <a:ext cx="1437356" cy="164969"/>
            </a:xfrm>
            <a:prstGeom prst="rect">
              <a:avLst/>
            </a:prstGeom>
          </p:spPr>
          <p:txBody>
            <a:bodyPr wrap="square" lIns="0" tIns="7899" rIns="0" bIns="0" rtlCol="0">
              <a:noAutofit/>
            </a:bodyPr>
            <a:lstStyle/>
            <a:p>
              <a:pPr marL="12690">
                <a:lnSpc>
                  <a:spcPts val="1244"/>
                </a:lnSpc>
              </a:pPr>
              <a:r>
                <a:rPr sz="1099" spc="-115" dirty="0">
                  <a:solidFill>
                    <a:srgbClr val="71CFF5"/>
                  </a:solidFill>
                  <a:latin typeface="Malgun Gothic"/>
                  <a:cs typeface="Malgun Gothic"/>
                </a:rPr>
                <a:t>♥ </a:t>
              </a:r>
              <a:r>
                <a:rPr lang="es-ES" sz="999" spc="-50" dirty="0">
                  <a:solidFill>
                    <a:srgbClr val="00AFEE"/>
                  </a:solidFill>
                  <a:latin typeface="Malgun Gothic"/>
                  <a:cs typeface="Malgun Gothic"/>
                </a:rPr>
                <a:t>El tema de mi oración</a:t>
              </a:r>
              <a:endParaRPr sz="999" dirty="0">
                <a:latin typeface="Malgun Gothic"/>
                <a:cs typeface="Malgun Gothic"/>
              </a:endParaRPr>
            </a:p>
          </p:txBody>
        </p:sp>
        <p:sp>
          <p:nvSpPr>
            <p:cNvPr id="23" name="object 7">
              <a:extLst>
                <a:ext uri="{FF2B5EF4-FFF2-40B4-BE49-F238E27FC236}">
                  <a16:creationId xmlns:a16="http://schemas.microsoft.com/office/drawing/2014/main" id="{AADDD147-FC3D-495C-A78C-C2B4712C77C3}"/>
                </a:ext>
              </a:extLst>
            </p:cNvPr>
            <p:cNvSpPr txBox="1"/>
            <p:nvPr/>
          </p:nvSpPr>
          <p:spPr>
            <a:xfrm>
              <a:off x="7632196" y="1143227"/>
              <a:ext cx="1964836" cy="142615"/>
            </a:xfrm>
            <a:prstGeom prst="rect">
              <a:avLst/>
            </a:prstGeom>
          </p:spPr>
          <p:txBody>
            <a:bodyPr wrap="square" lIns="0" tIns="5964" rIns="0" bIns="0" rtlCol="0">
              <a:noAutofit/>
            </a:bodyPr>
            <a:lstStyle/>
            <a:p>
              <a:pPr marL="12690">
                <a:lnSpc>
                  <a:spcPts val="939"/>
                </a:lnSpc>
              </a:pPr>
              <a:r>
                <a:rPr lang="es-ES" sz="799" spc="-50" dirty="0">
                  <a:solidFill>
                    <a:srgbClr val="363435"/>
                  </a:solidFill>
                  <a:latin typeface="Malgun Gothic"/>
                  <a:cs typeface="Malgun Gothic"/>
                </a:rPr>
                <a:t>(Escribe el tema de oración específicamente)</a:t>
              </a:r>
              <a:endParaRPr sz="799" dirty="0">
                <a:latin typeface="Malgun Gothic"/>
                <a:cs typeface="Malgun Gothic"/>
              </a:endParaRPr>
            </a:p>
          </p:txBody>
        </p:sp>
        <p:sp>
          <p:nvSpPr>
            <p:cNvPr id="24" name="object 6">
              <a:extLst>
                <a:ext uri="{FF2B5EF4-FFF2-40B4-BE49-F238E27FC236}">
                  <a16:creationId xmlns:a16="http://schemas.microsoft.com/office/drawing/2014/main" id="{2B816620-7D2F-4D25-BDDA-CC741F86A91A}"/>
                </a:ext>
              </a:extLst>
            </p:cNvPr>
            <p:cNvSpPr txBox="1"/>
            <p:nvPr/>
          </p:nvSpPr>
          <p:spPr>
            <a:xfrm>
              <a:off x="6270979" y="3223191"/>
              <a:ext cx="2046473" cy="164969"/>
            </a:xfrm>
            <a:prstGeom prst="rect">
              <a:avLst/>
            </a:prstGeom>
          </p:spPr>
          <p:txBody>
            <a:bodyPr wrap="square" lIns="0" tIns="7899" rIns="0" bIns="0" rtlCol="0">
              <a:noAutofit/>
            </a:bodyPr>
            <a:lstStyle/>
            <a:p>
              <a:pPr marL="12690">
                <a:lnSpc>
                  <a:spcPts val="1244"/>
                </a:lnSpc>
              </a:pPr>
              <a:r>
                <a:rPr sz="1099" spc="-136" dirty="0">
                  <a:solidFill>
                    <a:srgbClr val="71CFF5"/>
                  </a:solidFill>
                  <a:latin typeface="Malgun Gothic"/>
                  <a:cs typeface="Malgun Gothic"/>
                </a:rPr>
                <a:t>♥ </a:t>
              </a:r>
              <a:r>
                <a:rPr lang="es-ES" sz="999" spc="-50" dirty="0">
                  <a:solidFill>
                    <a:srgbClr val="00AFEE"/>
                  </a:solidFill>
                  <a:latin typeface="Malgun Gothic"/>
                  <a:cs typeface="Malgun Gothic"/>
                </a:rPr>
                <a:t>El proceso de respuesta de oración</a:t>
              </a:r>
              <a:endParaRPr sz="999" dirty="0">
                <a:latin typeface="Malgun Gothic"/>
                <a:cs typeface="Malgun Gothic"/>
              </a:endParaRPr>
            </a:p>
          </p:txBody>
        </p:sp>
        <p:sp>
          <p:nvSpPr>
            <p:cNvPr id="25" name="object 5">
              <a:extLst>
                <a:ext uri="{FF2B5EF4-FFF2-40B4-BE49-F238E27FC236}">
                  <a16:creationId xmlns:a16="http://schemas.microsoft.com/office/drawing/2014/main" id="{ED6DB233-4488-4B7A-A141-F0B20B7558D2}"/>
                </a:ext>
              </a:extLst>
            </p:cNvPr>
            <p:cNvSpPr txBox="1"/>
            <p:nvPr/>
          </p:nvSpPr>
          <p:spPr>
            <a:xfrm>
              <a:off x="8317454" y="3231967"/>
              <a:ext cx="1546364" cy="240258"/>
            </a:xfrm>
            <a:prstGeom prst="rect">
              <a:avLst/>
            </a:prstGeom>
          </p:spPr>
          <p:txBody>
            <a:bodyPr wrap="square" lIns="0" tIns="5964" rIns="0" bIns="0" rtlCol="0">
              <a:noAutofit/>
            </a:bodyPr>
            <a:lstStyle/>
            <a:p>
              <a:pPr marL="12690" algn="ctr">
                <a:lnSpc>
                  <a:spcPts val="939"/>
                </a:lnSpc>
              </a:pPr>
              <a:r>
                <a:rPr lang="es-ES" sz="799" spc="-50" dirty="0">
                  <a:solidFill>
                    <a:srgbClr val="363435"/>
                  </a:solidFill>
                  <a:latin typeface="Malgun Gothic"/>
                  <a:cs typeface="Malgun Gothic"/>
                </a:rPr>
                <a:t>(Escribe lo que sucedió en medio de la oración y lo que agradeciste)</a:t>
              </a:r>
            </a:p>
          </p:txBody>
        </p:sp>
        <p:sp>
          <p:nvSpPr>
            <p:cNvPr id="26" name="object 4">
              <a:extLst>
                <a:ext uri="{FF2B5EF4-FFF2-40B4-BE49-F238E27FC236}">
                  <a16:creationId xmlns:a16="http://schemas.microsoft.com/office/drawing/2014/main" id="{2165D9C4-2060-4A42-AA6F-108E8EE9911E}"/>
                </a:ext>
              </a:extLst>
            </p:cNvPr>
            <p:cNvSpPr txBox="1"/>
            <p:nvPr/>
          </p:nvSpPr>
          <p:spPr>
            <a:xfrm>
              <a:off x="6270979" y="5363790"/>
              <a:ext cx="1513496" cy="164969"/>
            </a:xfrm>
            <a:prstGeom prst="rect">
              <a:avLst/>
            </a:prstGeom>
          </p:spPr>
          <p:txBody>
            <a:bodyPr wrap="square" lIns="0" tIns="7899" rIns="0" bIns="0" rtlCol="0">
              <a:noAutofit/>
            </a:bodyPr>
            <a:lstStyle/>
            <a:p>
              <a:pPr marL="12690">
                <a:lnSpc>
                  <a:spcPts val="1244"/>
                </a:lnSpc>
              </a:pPr>
              <a:r>
                <a:rPr sz="1099" spc="-133" dirty="0">
                  <a:solidFill>
                    <a:srgbClr val="71CFF5"/>
                  </a:solidFill>
                  <a:latin typeface="Malgun Gothic"/>
                  <a:cs typeface="Malgun Gothic"/>
                </a:rPr>
                <a:t>♥ </a:t>
              </a:r>
              <a:r>
                <a:rPr lang="es-ES" sz="999" spc="-50" dirty="0">
                  <a:solidFill>
                    <a:srgbClr val="00AFEE"/>
                  </a:solidFill>
                  <a:latin typeface="Malgun Gothic"/>
                  <a:cs typeface="Malgun Gothic"/>
                </a:rPr>
                <a:t>El resultado de la oración</a:t>
              </a:r>
              <a:endParaRPr sz="999" dirty="0">
                <a:latin typeface="Malgun Gothic"/>
                <a:cs typeface="Malgun Gothic"/>
              </a:endParaRPr>
            </a:p>
          </p:txBody>
        </p:sp>
        <p:sp>
          <p:nvSpPr>
            <p:cNvPr id="27" name="object 3">
              <a:extLst>
                <a:ext uri="{FF2B5EF4-FFF2-40B4-BE49-F238E27FC236}">
                  <a16:creationId xmlns:a16="http://schemas.microsoft.com/office/drawing/2014/main" id="{6DB486DD-FF32-436A-A515-4C104E4ECE86}"/>
                </a:ext>
              </a:extLst>
            </p:cNvPr>
            <p:cNvSpPr txBox="1"/>
            <p:nvPr/>
          </p:nvSpPr>
          <p:spPr>
            <a:xfrm>
              <a:off x="7813205" y="5372568"/>
              <a:ext cx="2076588" cy="227785"/>
            </a:xfrm>
            <a:prstGeom prst="rect">
              <a:avLst/>
            </a:prstGeom>
          </p:spPr>
          <p:txBody>
            <a:bodyPr wrap="square" lIns="0" tIns="5964" rIns="0" bIns="0" rtlCol="0">
              <a:noAutofit/>
            </a:bodyPr>
            <a:lstStyle/>
            <a:p>
              <a:pPr marL="12690" algn="ctr">
                <a:lnSpc>
                  <a:spcPts val="939"/>
                </a:lnSpc>
              </a:pPr>
              <a:r>
                <a:rPr sz="799" spc="-83" dirty="0">
                  <a:solidFill>
                    <a:srgbClr val="363435"/>
                  </a:solidFill>
                  <a:latin typeface="Malgun Gothic"/>
                  <a:cs typeface="Malgun Gothic"/>
                </a:rPr>
                <a:t>(</a:t>
              </a:r>
              <a:r>
                <a:rPr lang="es-ES" sz="799" spc="-50" dirty="0">
                  <a:solidFill>
                    <a:srgbClr val="363435"/>
                  </a:solidFill>
                  <a:latin typeface="Malgun Gothic"/>
                  <a:cs typeface="Malgun Gothic"/>
                </a:rPr>
                <a:t>Escribe las palabras que te ha dado en medio de la oración o la parte que meditaste)</a:t>
              </a:r>
              <a:endParaRPr sz="799" dirty="0">
                <a:latin typeface="Malgun Gothic"/>
                <a:cs typeface="Malgun Gothic"/>
              </a:endParaRPr>
            </a:p>
          </p:txBody>
        </p:sp>
      </p:grpSp>
    </p:spTree>
    <p:extLst>
      <p:ext uri="{BB962C8B-B14F-4D97-AF65-F5344CB8AC3E}">
        <p14:creationId xmlns:p14="http://schemas.microsoft.com/office/powerpoint/2010/main" val="149883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92661" y="304595"/>
            <a:ext cx="4679105" cy="7166801"/>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18761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6" name="object 6"/>
          <p:cNvSpPr/>
          <p:nvPr/>
        </p:nvSpPr>
        <p:spPr>
          <a:xfrm>
            <a:off x="118761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7" name="object 7"/>
          <p:cNvSpPr/>
          <p:nvPr/>
        </p:nvSpPr>
        <p:spPr>
          <a:xfrm>
            <a:off x="17374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8" name="object 8"/>
          <p:cNvSpPr/>
          <p:nvPr/>
        </p:nvSpPr>
        <p:spPr>
          <a:xfrm>
            <a:off x="17374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9" name="object 9"/>
          <p:cNvSpPr/>
          <p:nvPr/>
        </p:nvSpPr>
        <p:spPr>
          <a:xfrm>
            <a:off x="23062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0" name="object 10"/>
          <p:cNvSpPr/>
          <p:nvPr/>
        </p:nvSpPr>
        <p:spPr>
          <a:xfrm>
            <a:off x="23062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1" name="object 11"/>
          <p:cNvSpPr/>
          <p:nvPr/>
        </p:nvSpPr>
        <p:spPr>
          <a:xfrm>
            <a:off x="418236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2" name="object 12"/>
          <p:cNvSpPr/>
          <p:nvPr/>
        </p:nvSpPr>
        <p:spPr>
          <a:xfrm>
            <a:off x="418236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13" name="object 13"/>
          <p:cNvGraphicFramePr>
            <a:graphicFrameLocks noGrp="1"/>
          </p:cNvGraphicFramePr>
          <p:nvPr>
            <p:extLst>
              <p:ext uri="{D42A27DB-BD31-4B8C-83A1-F6EECF244321}">
                <p14:modId xmlns:p14="http://schemas.microsoft.com/office/powerpoint/2010/main" val="1613952416"/>
              </p:ext>
            </p:extLst>
          </p:nvPr>
        </p:nvGraphicFramePr>
        <p:xfrm>
          <a:off x="792016" y="174255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5"/>
                        </a:lnSpc>
                      </a:pPr>
                      <a:endParaRPr lang="es-ES" sz="750" spc="-135" dirty="0">
                        <a:solidFill>
                          <a:srgbClr val="00AEEF"/>
                        </a:solidFill>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5"/>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14" name="object 14"/>
          <p:cNvSpPr/>
          <p:nvPr/>
        </p:nvSpPr>
        <p:spPr>
          <a:xfrm>
            <a:off x="6014382" y="766495"/>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15" name="object 15"/>
          <p:cNvSpPr/>
          <p:nvPr/>
        </p:nvSpPr>
        <p:spPr>
          <a:xfrm>
            <a:off x="6194383" y="946490"/>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16" name="object 16"/>
          <p:cNvSpPr/>
          <p:nvPr/>
        </p:nvSpPr>
        <p:spPr>
          <a:xfrm>
            <a:off x="6828088" y="946496"/>
            <a:ext cx="1194435" cy="282575"/>
          </a:xfrm>
          <a:custGeom>
            <a:avLst/>
            <a:gdLst/>
            <a:ahLst/>
            <a:cxnLst/>
            <a:rect l="l" t="t" r="r" b="b"/>
            <a:pathLst>
              <a:path w="1194434"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17" name="object 17"/>
          <p:cNvSpPr/>
          <p:nvPr/>
        </p:nvSpPr>
        <p:spPr>
          <a:xfrm>
            <a:off x="9304536" y="1026617"/>
            <a:ext cx="390334" cy="329628"/>
          </a:xfrm>
          <a:prstGeom prst="rect">
            <a:avLst/>
          </a:prstGeom>
          <a:blipFill>
            <a:blip r:embed="rId3" cstate="print"/>
            <a:stretch>
              <a:fillRect/>
            </a:stretch>
          </a:blipFill>
        </p:spPr>
        <p:txBody>
          <a:bodyPr wrap="square" lIns="0" tIns="0" rIns="0" bIns="0" rtlCol="0"/>
          <a:lstStyle/>
          <a:p>
            <a:endParaRPr/>
          </a:p>
        </p:txBody>
      </p:sp>
      <p:sp>
        <p:nvSpPr>
          <p:cNvPr id="19" name="object 19"/>
          <p:cNvSpPr/>
          <p:nvPr/>
        </p:nvSpPr>
        <p:spPr>
          <a:xfrm>
            <a:off x="6766137" y="170817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0" name="object 20"/>
          <p:cNvSpPr/>
          <p:nvPr/>
        </p:nvSpPr>
        <p:spPr>
          <a:xfrm>
            <a:off x="6766137" y="721615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1" name="object 21"/>
          <p:cNvSpPr/>
          <p:nvPr/>
        </p:nvSpPr>
        <p:spPr>
          <a:xfrm>
            <a:off x="7315987" y="170817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2" name="object 22"/>
          <p:cNvSpPr/>
          <p:nvPr/>
        </p:nvSpPr>
        <p:spPr>
          <a:xfrm>
            <a:off x="7315987" y="721615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3" name="object 23"/>
          <p:cNvSpPr/>
          <p:nvPr/>
        </p:nvSpPr>
        <p:spPr>
          <a:xfrm>
            <a:off x="7884787" y="170817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4" name="object 24"/>
          <p:cNvSpPr/>
          <p:nvPr/>
        </p:nvSpPr>
        <p:spPr>
          <a:xfrm>
            <a:off x="7884787" y="721615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5" name="object 25"/>
          <p:cNvSpPr/>
          <p:nvPr/>
        </p:nvSpPr>
        <p:spPr>
          <a:xfrm>
            <a:off x="9760888" y="170817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6" name="object 26"/>
          <p:cNvSpPr/>
          <p:nvPr/>
        </p:nvSpPr>
        <p:spPr>
          <a:xfrm>
            <a:off x="9760888" y="721615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27" name="object 27"/>
          <p:cNvGraphicFramePr>
            <a:graphicFrameLocks noGrp="1"/>
          </p:cNvGraphicFramePr>
          <p:nvPr>
            <p:extLst>
              <p:ext uri="{D42A27DB-BD31-4B8C-83A1-F6EECF244321}">
                <p14:modId xmlns:p14="http://schemas.microsoft.com/office/powerpoint/2010/main" val="4251272191"/>
              </p:ext>
            </p:extLst>
          </p:nvPr>
        </p:nvGraphicFramePr>
        <p:xfrm>
          <a:off x="6370538" y="1733524"/>
          <a:ext cx="3853178" cy="5469255"/>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5"/>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5"/>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28" name="object 28"/>
          <p:cNvSpPr txBox="1"/>
          <p:nvPr/>
        </p:nvSpPr>
        <p:spPr>
          <a:xfrm>
            <a:off x="158168"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122</a:t>
            </a:r>
            <a:endParaRPr sz="800">
              <a:latin typeface="Arial Unicode MS"/>
              <a:cs typeface="Arial Unicode MS"/>
            </a:endParaRPr>
          </a:p>
        </p:txBody>
      </p:sp>
      <p:sp>
        <p:nvSpPr>
          <p:cNvPr id="29" name="object 29"/>
          <p:cNvSpPr txBox="1"/>
          <p:nvPr/>
        </p:nvSpPr>
        <p:spPr>
          <a:xfrm>
            <a:off x="10571639"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123</a:t>
            </a:r>
            <a:endParaRPr sz="800">
              <a:latin typeface="Arial Unicode MS"/>
              <a:cs typeface="Arial Unicode MS"/>
            </a:endParaRPr>
          </a:p>
        </p:txBody>
      </p:sp>
      <p:sp>
        <p:nvSpPr>
          <p:cNvPr id="32" name="object 125">
            <a:extLst>
              <a:ext uri="{FF2B5EF4-FFF2-40B4-BE49-F238E27FC236}">
                <a16:creationId xmlns:a16="http://schemas.microsoft.com/office/drawing/2014/main" id="{28181D80-1E06-4E35-8D02-3D353714DCC6}"/>
              </a:ext>
            </a:extLst>
          </p:cNvPr>
          <p:cNvSpPr txBox="1"/>
          <p:nvPr/>
        </p:nvSpPr>
        <p:spPr>
          <a:xfrm>
            <a:off x="629868" y="571046"/>
            <a:ext cx="638048" cy="456837"/>
          </a:xfrm>
          <a:prstGeom prst="rect">
            <a:avLst/>
          </a:prstGeom>
        </p:spPr>
        <p:txBody>
          <a:bodyPr wrap="square" lIns="0" tIns="22842" rIns="0" bIns="0" rtlCol="0">
            <a:noAutofit/>
          </a:bodyPr>
          <a:lstStyle/>
          <a:p>
            <a:pPr marL="12690">
              <a:lnSpc>
                <a:spcPts val="3597"/>
              </a:lnSpc>
            </a:pPr>
            <a:r>
              <a:rPr lang="es-ES" sz="3397" spc="-150" dirty="0">
                <a:solidFill>
                  <a:srgbClr val="727376"/>
                </a:solidFill>
                <a:latin typeface="Malgun Gothic"/>
                <a:cs typeface="Malgun Gothic"/>
              </a:rPr>
              <a:t>Mi</a:t>
            </a:r>
            <a:endParaRPr sz="3397" spc="-150" dirty="0">
              <a:latin typeface="Malgun Gothic"/>
              <a:cs typeface="Malgun Gothic"/>
            </a:endParaRPr>
          </a:p>
        </p:txBody>
      </p:sp>
      <p:sp>
        <p:nvSpPr>
          <p:cNvPr id="33" name="object 124">
            <a:extLst>
              <a:ext uri="{FF2B5EF4-FFF2-40B4-BE49-F238E27FC236}">
                <a16:creationId xmlns:a16="http://schemas.microsoft.com/office/drawing/2014/main" id="{DC340CC2-9412-4695-83CC-541916D75567}"/>
              </a:ext>
            </a:extLst>
          </p:cNvPr>
          <p:cNvSpPr txBox="1"/>
          <p:nvPr/>
        </p:nvSpPr>
        <p:spPr>
          <a:xfrm>
            <a:off x="825207" y="954182"/>
            <a:ext cx="796325" cy="279178"/>
          </a:xfrm>
          <a:prstGeom prst="rect">
            <a:avLst/>
          </a:prstGeom>
        </p:spPr>
        <p:txBody>
          <a:bodyPr wrap="square" lIns="0" tIns="13895" rIns="0" bIns="0" rtlCol="0">
            <a:noAutofit/>
          </a:bodyPr>
          <a:lstStyle/>
          <a:p>
            <a:pPr marL="12690">
              <a:lnSpc>
                <a:spcPts val="2188"/>
              </a:lnSpc>
            </a:pPr>
            <a:r>
              <a:rPr lang="es-ES" sz="1998" spc="-150" dirty="0">
                <a:solidFill>
                  <a:srgbClr val="5F6062"/>
                </a:solidFill>
                <a:latin typeface="Malgun Gothic"/>
                <a:cs typeface="Malgun Gothic"/>
              </a:rPr>
              <a:t>Oración</a:t>
            </a:r>
            <a:endParaRPr sz="1998" spc="-150" dirty="0">
              <a:latin typeface="Malgun Gothic"/>
              <a:cs typeface="Malgun Gothic"/>
            </a:endParaRPr>
          </a:p>
        </p:txBody>
      </p:sp>
      <p:sp>
        <p:nvSpPr>
          <p:cNvPr id="34" name="object 123">
            <a:extLst>
              <a:ext uri="{FF2B5EF4-FFF2-40B4-BE49-F238E27FC236}">
                <a16:creationId xmlns:a16="http://schemas.microsoft.com/office/drawing/2014/main" id="{5F4764C0-1774-41C4-B76A-DFA122432751}"/>
              </a:ext>
            </a:extLst>
          </p:cNvPr>
          <p:cNvSpPr txBox="1"/>
          <p:nvPr/>
        </p:nvSpPr>
        <p:spPr>
          <a:xfrm>
            <a:off x="1816100" y="1018756"/>
            <a:ext cx="2534736" cy="241146"/>
          </a:xfrm>
          <a:prstGeom prst="rect">
            <a:avLst/>
          </a:prstGeom>
        </p:spPr>
        <p:txBody>
          <a:bodyPr wrap="square" lIns="0" tIns="5266" rIns="0" bIns="0" rtlCol="0">
            <a:noAutofit/>
          </a:bodyPr>
          <a:lstStyle/>
          <a:p>
            <a:pPr marL="12690" marR="15227" algn="just">
              <a:lnSpc>
                <a:spcPts val="934"/>
              </a:lnSpc>
            </a:pPr>
            <a:r>
              <a:rPr lang="es-ES" sz="699" kern="900" spc="-50" dirty="0">
                <a:solidFill>
                  <a:srgbClr val="00AFEE"/>
                </a:solidFill>
                <a:latin typeface="Malgun Gothic"/>
                <a:cs typeface="Malgun Gothic"/>
              </a:rPr>
              <a:t>Entonces me invocaréis, y vendréis y oraréis a mí, y yo os oiré; y me buscaréis y me hallaréis, porque me buscaréis de todo vuestro corazón. (Jer 29:12~13)</a:t>
            </a:r>
            <a:endParaRPr lang="es-ES" sz="699" kern="900" spc="-50" dirty="0">
              <a:latin typeface="Malgun Gothic"/>
              <a:cs typeface="Malgun Gothic"/>
            </a:endParaRPr>
          </a:p>
        </p:txBody>
      </p:sp>
      <p:sp>
        <p:nvSpPr>
          <p:cNvPr id="35" name="object 121">
            <a:extLst>
              <a:ext uri="{FF2B5EF4-FFF2-40B4-BE49-F238E27FC236}">
                <a16:creationId xmlns:a16="http://schemas.microsoft.com/office/drawing/2014/main" id="{0980F013-F875-448C-93B9-286E58B0FE70}"/>
              </a:ext>
            </a:extLst>
          </p:cNvPr>
          <p:cNvSpPr txBox="1"/>
          <p:nvPr/>
        </p:nvSpPr>
        <p:spPr>
          <a:xfrm>
            <a:off x="695587" y="1741223"/>
            <a:ext cx="524758" cy="141819"/>
          </a:xfrm>
          <a:prstGeom prst="rect">
            <a:avLst/>
          </a:prstGeom>
        </p:spPr>
        <p:txBody>
          <a:bodyPr wrap="square" lIns="0" tIns="3648" rIns="0" bIns="0" rtlCol="0">
            <a:noAutofit/>
          </a:bodyPr>
          <a:lstStyle/>
          <a:p>
            <a:pPr marL="79594" algn="ctr">
              <a:lnSpc>
                <a:spcPts val="575"/>
              </a:lnSpc>
            </a:pPr>
            <a:r>
              <a:rPr lang="es-ES" sz="749" dirty="0">
                <a:solidFill>
                  <a:srgbClr val="00AFEE"/>
                </a:solidFill>
                <a:latin typeface="Malgun Gothic"/>
                <a:cs typeface="Malgun Gothic"/>
              </a:rPr>
              <a:t>FECHA</a:t>
            </a:r>
            <a:endParaRPr sz="749" dirty="0">
              <a:latin typeface="Malgun Gothic"/>
              <a:cs typeface="Malgun Gothic"/>
            </a:endParaRPr>
          </a:p>
        </p:txBody>
      </p:sp>
      <p:sp>
        <p:nvSpPr>
          <p:cNvPr id="36" name="object 120">
            <a:extLst>
              <a:ext uri="{FF2B5EF4-FFF2-40B4-BE49-F238E27FC236}">
                <a16:creationId xmlns:a16="http://schemas.microsoft.com/office/drawing/2014/main" id="{D141904C-4071-4F7B-9D27-BAECDF80A282}"/>
              </a:ext>
            </a:extLst>
          </p:cNvPr>
          <p:cNvSpPr txBox="1"/>
          <p:nvPr/>
        </p:nvSpPr>
        <p:spPr>
          <a:xfrm>
            <a:off x="1184979" y="1741223"/>
            <a:ext cx="568348" cy="154508"/>
          </a:xfrm>
          <a:prstGeom prst="rect">
            <a:avLst/>
          </a:prstGeom>
        </p:spPr>
        <p:txBody>
          <a:bodyPr wrap="square" lIns="0" tIns="3648" rIns="0" bIns="0" rtlCol="0">
            <a:noAutofit/>
          </a:bodyPr>
          <a:lstStyle/>
          <a:p>
            <a:pPr marL="93469">
              <a:lnSpc>
                <a:spcPts val="575"/>
              </a:lnSpc>
            </a:pPr>
            <a:r>
              <a:rPr lang="es-ES" sz="749" dirty="0">
                <a:solidFill>
                  <a:srgbClr val="00AFEE"/>
                </a:solidFill>
                <a:latin typeface="Malgun Gothic"/>
                <a:cs typeface="Malgun Gothic"/>
              </a:rPr>
              <a:t>SOLICITA</a:t>
            </a:r>
            <a:endParaRPr sz="749" dirty="0">
              <a:latin typeface="Malgun Gothic"/>
              <a:cs typeface="Malgun Gothic"/>
            </a:endParaRPr>
          </a:p>
        </p:txBody>
      </p:sp>
      <p:sp>
        <p:nvSpPr>
          <p:cNvPr id="37" name="object 119">
            <a:extLst>
              <a:ext uri="{FF2B5EF4-FFF2-40B4-BE49-F238E27FC236}">
                <a16:creationId xmlns:a16="http://schemas.microsoft.com/office/drawing/2014/main" id="{09730BB3-881E-44C7-9154-EE4A5D67029D}"/>
              </a:ext>
            </a:extLst>
          </p:cNvPr>
          <p:cNvSpPr txBox="1"/>
          <p:nvPr/>
        </p:nvSpPr>
        <p:spPr>
          <a:xfrm>
            <a:off x="1820781" y="1741224"/>
            <a:ext cx="541662" cy="129123"/>
          </a:xfrm>
          <a:prstGeom prst="rect">
            <a:avLst/>
          </a:prstGeom>
        </p:spPr>
        <p:txBody>
          <a:bodyPr wrap="square" lIns="0" tIns="3648" rIns="0" bIns="0" rtlCol="0">
            <a:noAutofit/>
          </a:bodyPr>
          <a:lstStyle/>
          <a:p>
            <a:pPr marL="94925">
              <a:lnSpc>
                <a:spcPts val="575"/>
              </a:lnSpc>
            </a:pPr>
            <a:r>
              <a:rPr lang="es-ES" sz="749" dirty="0">
                <a:solidFill>
                  <a:srgbClr val="00AFEE"/>
                </a:solidFill>
                <a:latin typeface="Malgun Gothic"/>
                <a:cs typeface="Malgun Gothic"/>
              </a:rPr>
              <a:t>TEMA</a:t>
            </a:r>
            <a:endParaRPr sz="749" dirty="0">
              <a:latin typeface="Malgun Gothic"/>
              <a:cs typeface="Malgun Gothic"/>
            </a:endParaRPr>
          </a:p>
        </p:txBody>
      </p:sp>
      <p:sp>
        <p:nvSpPr>
          <p:cNvPr id="38" name="object 118">
            <a:extLst>
              <a:ext uri="{FF2B5EF4-FFF2-40B4-BE49-F238E27FC236}">
                <a16:creationId xmlns:a16="http://schemas.microsoft.com/office/drawing/2014/main" id="{05F25FF4-483F-48A7-9638-E79B26843344}"/>
              </a:ext>
            </a:extLst>
          </p:cNvPr>
          <p:cNvSpPr txBox="1"/>
          <p:nvPr/>
        </p:nvSpPr>
        <p:spPr>
          <a:xfrm>
            <a:off x="2391321" y="1741223"/>
            <a:ext cx="1874610" cy="154508"/>
          </a:xfrm>
          <a:prstGeom prst="rect">
            <a:avLst/>
          </a:prstGeom>
        </p:spPr>
        <p:txBody>
          <a:bodyPr wrap="square" lIns="0" tIns="3648" rIns="0" bIns="0" rtlCol="0">
            <a:noAutofit/>
          </a:bodyPr>
          <a:lstStyle/>
          <a:p>
            <a:pPr marR="743642" algn="r" defTabSz="1881269">
              <a:lnSpc>
                <a:spcPts val="575"/>
              </a:lnSpc>
            </a:pPr>
            <a:r>
              <a:rPr lang="es-ES" sz="749" dirty="0">
                <a:solidFill>
                  <a:srgbClr val="00AFEE"/>
                </a:solidFill>
                <a:latin typeface="Malgun Gothic"/>
                <a:cs typeface="Malgun Gothic"/>
              </a:rPr>
              <a:t>CONTENIDO</a:t>
            </a:r>
            <a:endParaRPr sz="749" dirty="0">
              <a:latin typeface="Malgun Gothic"/>
              <a:cs typeface="Malgun Gothic"/>
            </a:endParaRPr>
          </a:p>
        </p:txBody>
      </p:sp>
      <p:sp>
        <p:nvSpPr>
          <p:cNvPr id="39" name="object 117">
            <a:extLst>
              <a:ext uri="{FF2B5EF4-FFF2-40B4-BE49-F238E27FC236}">
                <a16:creationId xmlns:a16="http://schemas.microsoft.com/office/drawing/2014/main" id="{8D106BB7-524F-41B2-AC3C-FA1F69595AD8}"/>
              </a:ext>
            </a:extLst>
          </p:cNvPr>
          <p:cNvSpPr txBox="1"/>
          <p:nvPr/>
        </p:nvSpPr>
        <p:spPr>
          <a:xfrm>
            <a:off x="4113652" y="1741223"/>
            <a:ext cx="674793" cy="155347"/>
          </a:xfrm>
          <a:prstGeom prst="rect">
            <a:avLst/>
          </a:prstGeom>
        </p:spPr>
        <p:txBody>
          <a:bodyPr wrap="square" lIns="0" tIns="3648" rIns="0" bIns="0" rtlCol="0">
            <a:noAutofit/>
          </a:bodyPr>
          <a:lstStyle/>
          <a:p>
            <a:pPr marL="93093">
              <a:lnSpc>
                <a:spcPts val="575"/>
              </a:lnSpc>
            </a:pPr>
            <a:r>
              <a:rPr lang="es-ES" sz="749" dirty="0">
                <a:solidFill>
                  <a:srgbClr val="00AFEE"/>
                </a:solidFill>
                <a:latin typeface="Malgun Gothic"/>
                <a:cs typeface="Malgun Gothic"/>
              </a:rPr>
              <a:t>RESPUESTA</a:t>
            </a:r>
            <a:endParaRPr sz="749" dirty="0">
              <a:latin typeface="Malgun Gothic"/>
              <a:cs typeface="Malgun Gothic"/>
            </a:endParaRPr>
          </a:p>
        </p:txBody>
      </p:sp>
      <p:sp>
        <p:nvSpPr>
          <p:cNvPr id="40" name="object 123">
            <a:extLst>
              <a:ext uri="{FF2B5EF4-FFF2-40B4-BE49-F238E27FC236}">
                <a16:creationId xmlns:a16="http://schemas.microsoft.com/office/drawing/2014/main" id="{2B6588CD-FDD3-4C87-8D15-36E2CF6C9D96}"/>
              </a:ext>
            </a:extLst>
          </p:cNvPr>
          <p:cNvSpPr txBox="1"/>
          <p:nvPr/>
        </p:nvSpPr>
        <p:spPr>
          <a:xfrm>
            <a:off x="6622136" y="1159003"/>
            <a:ext cx="2613098" cy="101054"/>
          </a:xfrm>
          <a:prstGeom prst="rect">
            <a:avLst/>
          </a:prstGeom>
        </p:spPr>
        <p:txBody>
          <a:bodyPr wrap="square" lIns="0" tIns="5266" rIns="0" bIns="0" rtlCol="0">
            <a:noAutofit/>
          </a:bodyPr>
          <a:lstStyle/>
          <a:p>
            <a:pPr marL="12690">
              <a:lnSpc>
                <a:spcPts val="829"/>
              </a:lnSpc>
            </a:pPr>
            <a:r>
              <a:rPr lang="es-ES" sz="699" spc="-40" dirty="0">
                <a:solidFill>
                  <a:srgbClr val="00AFEE"/>
                </a:solidFill>
                <a:latin typeface="Malgun Gothic"/>
                <a:cs typeface="Malgun Gothic"/>
              </a:rPr>
              <a:t>Perseverad en la oración, velando en ella con acción de gracias.</a:t>
            </a:r>
            <a:r>
              <a:rPr sz="699" spc="-40" dirty="0">
                <a:solidFill>
                  <a:srgbClr val="00AFEE"/>
                </a:solidFill>
                <a:latin typeface="Malgun Gothic"/>
                <a:cs typeface="Malgun Gothic"/>
              </a:rPr>
              <a:t> (</a:t>
            </a:r>
            <a:r>
              <a:rPr lang="es-ES" sz="699" spc="-40" dirty="0">
                <a:solidFill>
                  <a:srgbClr val="00AFEE"/>
                </a:solidFill>
                <a:latin typeface="Malgun Gothic"/>
                <a:cs typeface="Malgun Gothic"/>
              </a:rPr>
              <a:t>Col</a:t>
            </a:r>
            <a:r>
              <a:rPr sz="699" spc="-40" dirty="0">
                <a:solidFill>
                  <a:srgbClr val="00AFEE"/>
                </a:solidFill>
                <a:latin typeface="Malgun Gothic"/>
                <a:cs typeface="Malgun Gothic"/>
              </a:rPr>
              <a:t> 4:2)</a:t>
            </a:r>
            <a:endParaRPr sz="699" spc="-40" dirty="0">
              <a:latin typeface="Malgun Gothic"/>
              <a:cs typeface="Malgun Gothic"/>
            </a:endParaRPr>
          </a:p>
        </p:txBody>
      </p:sp>
      <p:sp>
        <p:nvSpPr>
          <p:cNvPr id="41" name="object 121">
            <a:extLst>
              <a:ext uri="{FF2B5EF4-FFF2-40B4-BE49-F238E27FC236}">
                <a16:creationId xmlns:a16="http://schemas.microsoft.com/office/drawing/2014/main" id="{0EBDF785-B631-4393-B347-F9B18D8B44C2}"/>
              </a:ext>
            </a:extLst>
          </p:cNvPr>
          <p:cNvSpPr txBox="1"/>
          <p:nvPr/>
        </p:nvSpPr>
        <p:spPr>
          <a:xfrm>
            <a:off x="6311235" y="1741881"/>
            <a:ext cx="479153" cy="119750"/>
          </a:xfrm>
          <a:prstGeom prst="rect">
            <a:avLst/>
          </a:prstGeom>
        </p:spPr>
        <p:txBody>
          <a:bodyPr wrap="square" lIns="0" tIns="3648" rIns="0" bIns="0" rtlCol="0">
            <a:noAutofit/>
          </a:bodyPr>
          <a:lstStyle/>
          <a:p>
            <a:pPr marL="79594" algn="ctr">
              <a:lnSpc>
                <a:spcPts val="575"/>
              </a:lnSpc>
            </a:pPr>
            <a:r>
              <a:rPr lang="es-ES" sz="749" dirty="0">
                <a:solidFill>
                  <a:srgbClr val="00AFEE"/>
                </a:solidFill>
                <a:latin typeface="Malgun Gothic"/>
                <a:cs typeface="Malgun Gothic"/>
              </a:rPr>
              <a:t>FECHA</a:t>
            </a:r>
            <a:endParaRPr sz="749" dirty="0">
              <a:latin typeface="Malgun Gothic"/>
              <a:cs typeface="Malgun Gothic"/>
            </a:endParaRPr>
          </a:p>
        </p:txBody>
      </p:sp>
      <p:sp>
        <p:nvSpPr>
          <p:cNvPr id="42" name="object 120">
            <a:extLst>
              <a:ext uri="{FF2B5EF4-FFF2-40B4-BE49-F238E27FC236}">
                <a16:creationId xmlns:a16="http://schemas.microsoft.com/office/drawing/2014/main" id="{E0E3BD65-44ED-4AA1-AA7B-88596663E882}"/>
              </a:ext>
            </a:extLst>
          </p:cNvPr>
          <p:cNvSpPr txBox="1"/>
          <p:nvPr/>
        </p:nvSpPr>
        <p:spPr>
          <a:xfrm>
            <a:off x="6768068" y="1741882"/>
            <a:ext cx="518955" cy="130464"/>
          </a:xfrm>
          <a:prstGeom prst="rect">
            <a:avLst/>
          </a:prstGeom>
        </p:spPr>
        <p:txBody>
          <a:bodyPr wrap="square" lIns="0" tIns="3648" rIns="0" bIns="0" rtlCol="0">
            <a:noAutofit/>
          </a:bodyPr>
          <a:lstStyle/>
          <a:p>
            <a:pPr marL="93469">
              <a:lnSpc>
                <a:spcPts val="575"/>
              </a:lnSpc>
            </a:pPr>
            <a:r>
              <a:rPr lang="es-ES" sz="749" dirty="0">
                <a:solidFill>
                  <a:srgbClr val="00AFEE"/>
                </a:solidFill>
                <a:latin typeface="Malgun Gothic"/>
                <a:cs typeface="Malgun Gothic"/>
              </a:rPr>
              <a:t>SOLICITA</a:t>
            </a:r>
            <a:endParaRPr sz="749" dirty="0">
              <a:latin typeface="Malgun Gothic"/>
              <a:cs typeface="Malgun Gothic"/>
            </a:endParaRPr>
          </a:p>
        </p:txBody>
      </p:sp>
      <p:sp>
        <p:nvSpPr>
          <p:cNvPr id="43" name="object 119">
            <a:extLst>
              <a:ext uri="{FF2B5EF4-FFF2-40B4-BE49-F238E27FC236}">
                <a16:creationId xmlns:a16="http://schemas.microsoft.com/office/drawing/2014/main" id="{967C7D3A-757D-47D4-BDCB-C995DFB8B760}"/>
              </a:ext>
            </a:extLst>
          </p:cNvPr>
          <p:cNvSpPr txBox="1"/>
          <p:nvPr/>
        </p:nvSpPr>
        <p:spPr>
          <a:xfrm>
            <a:off x="7406303" y="1741882"/>
            <a:ext cx="465469" cy="86126"/>
          </a:xfrm>
          <a:prstGeom prst="rect">
            <a:avLst/>
          </a:prstGeom>
        </p:spPr>
        <p:txBody>
          <a:bodyPr wrap="square" lIns="0" tIns="3648" rIns="0" bIns="0" rtlCol="0">
            <a:noAutofit/>
          </a:bodyPr>
          <a:lstStyle/>
          <a:p>
            <a:pPr marL="94925">
              <a:lnSpc>
                <a:spcPts val="575"/>
              </a:lnSpc>
            </a:pPr>
            <a:r>
              <a:rPr lang="es-ES" sz="749" dirty="0">
                <a:solidFill>
                  <a:srgbClr val="00AFEE"/>
                </a:solidFill>
                <a:latin typeface="Malgun Gothic"/>
                <a:cs typeface="Malgun Gothic"/>
              </a:rPr>
              <a:t>TEMA</a:t>
            </a:r>
            <a:endParaRPr sz="749" dirty="0">
              <a:latin typeface="Malgun Gothic"/>
              <a:cs typeface="Malgun Gothic"/>
            </a:endParaRPr>
          </a:p>
        </p:txBody>
      </p:sp>
      <p:sp>
        <p:nvSpPr>
          <p:cNvPr id="44" name="object 118">
            <a:extLst>
              <a:ext uri="{FF2B5EF4-FFF2-40B4-BE49-F238E27FC236}">
                <a16:creationId xmlns:a16="http://schemas.microsoft.com/office/drawing/2014/main" id="{CB680562-DA9B-4EF5-BBAB-06606D289F9F}"/>
              </a:ext>
            </a:extLst>
          </p:cNvPr>
          <p:cNvSpPr txBox="1"/>
          <p:nvPr/>
        </p:nvSpPr>
        <p:spPr>
          <a:xfrm>
            <a:off x="7986301" y="1741881"/>
            <a:ext cx="1874610" cy="154508"/>
          </a:xfrm>
          <a:prstGeom prst="rect">
            <a:avLst/>
          </a:prstGeom>
        </p:spPr>
        <p:txBody>
          <a:bodyPr wrap="square" lIns="0" tIns="3648" rIns="0" bIns="0" rtlCol="0">
            <a:noAutofit/>
          </a:bodyPr>
          <a:lstStyle/>
          <a:p>
            <a:pPr marR="743642" algn="r" defTabSz="1881269">
              <a:lnSpc>
                <a:spcPts val="575"/>
              </a:lnSpc>
            </a:pPr>
            <a:r>
              <a:rPr lang="es-ES" sz="749" dirty="0">
                <a:solidFill>
                  <a:srgbClr val="00AFEE"/>
                </a:solidFill>
                <a:latin typeface="Malgun Gothic"/>
                <a:cs typeface="Malgun Gothic"/>
              </a:rPr>
              <a:t>CONTENIDO</a:t>
            </a:r>
            <a:endParaRPr sz="749" dirty="0">
              <a:latin typeface="Malgun Gothic"/>
              <a:cs typeface="Malgun Gothic"/>
            </a:endParaRPr>
          </a:p>
        </p:txBody>
      </p:sp>
      <p:sp>
        <p:nvSpPr>
          <p:cNvPr id="45" name="object 117">
            <a:extLst>
              <a:ext uri="{FF2B5EF4-FFF2-40B4-BE49-F238E27FC236}">
                <a16:creationId xmlns:a16="http://schemas.microsoft.com/office/drawing/2014/main" id="{F7D4E572-0257-4038-ACBD-AA25B96745AA}"/>
              </a:ext>
            </a:extLst>
          </p:cNvPr>
          <p:cNvSpPr txBox="1"/>
          <p:nvPr/>
        </p:nvSpPr>
        <p:spPr>
          <a:xfrm>
            <a:off x="9712865" y="1741881"/>
            <a:ext cx="674287" cy="155347"/>
          </a:xfrm>
          <a:prstGeom prst="rect">
            <a:avLst/>
          </a:prstGeom>
        </p:spPr>
        <p:txBody>
          <a:bodyPr wrap="square" lIns="0" tIns="3648" rIns="0" bIns="0" rtlCol="0">
            <a:noAutofit/>
          </a:bodyPr>
          <a:lstStyle/>
          <a:p>
            <a:pPr marL="93093">
              <a:lnSpc>
                <a:spcPts val="575"/>
              </a:lnSpc>
            </a:pPr>
            <a:r>
              <a:rPr lang="es-ES" sz="749" dirty="0">
                <a:solidFill>
                  <a:srgbClr val="00AFEE"/>
                </a:solidFill>
                <a:latin typeface="Malgun Gothic"/>
                <a:cs typeface="Malgun Gothic"/>
              </a:rPr>
              <a:t>RESPUESTA</a:t>
            </a:r>
            <a:endParaRPr sz="749" dirty="0">
              <a:latin typeface="Malgun Gothic"/>
              <a:cs typeface="Malgun Gothic"/>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35860" y="775500"/>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3" name="object 3"/>
          <p:cNvSpPr/>
          <p:nvPr/>
        </p:nvSpPr>
        <p:spPr>
          <a:xfrm>
            <a:off x="615861" y="955494"/>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4" name="object 4"/>
          <p:cNvSpPr/>
          <p:nvPr/>
        </p:nvSpPr>
        <p:spPr>
          <a:xfrm>
            <a:off x="118761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5" name="object 5"/>
          <p:cNvSpPr/>
          <p:nvPr/>
        </p:nvSpPr>
        <p:spPr>
          <a:xfrm>
            <a:off x="118761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6" name="object 6"/>
          <p:cNvSpPr/>
          <p:nvPr/>
        </p:nvSpPr>
        <p:spPr>
          <a:xfrm>
            <a:off x="17374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7" name="object 7"/>
          <p:cNvSpPr/>
          <p:nvPr/>
        </p:nvSpPr>
        <p:spPr>
          <a:xfrm>
            <a:off x="17374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8" name="object 8"/>
          <p:cNvSpPr/>
          <p:nvPr/>
        </p:nvSpPr>
        <p:spPr>
          <a:xfrm>
            <a:off x="2306265"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9" name="object 9"/>
          <p:cNvSpPr/>
          <p:nvPr/>
        </p:nvSpPr>
        <p:spPr>
          <a:xfrm>
            <a:off x="2306265"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0" name="object 10"/>
          <p:cNvSpPr/>
          <p:nvPr/>
        </p:nvSpPr>
        <p:spPr>
          <a:xfrm>
            <a:off x="4182366" y="1717204"/>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11" name="object 11"/>
          <p:cNvSpPr/>
          <p:nvPr/>
        </p:nvSpPr>
        <p:spPr>
          <a:xfrm>
            <a:off x="4182366" y="722518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12" name="object 12"/>
          <p:cNvGraphicFramePr>
            <a:graphicFrameLocks noGrp="1"/>
          </p:cNvGraphicFramePr>
          <p:nvPr>
            <p:extLst>
              <p:ext uri="{D42A27DB-BD31-4B8C-83A1-F6EECF244321}">
                <p14:modId xmlns:p14="http://schemas.microsoft.com/office/powerpoint/2010/main" val="17114018"/>
              </p:ext>
            </p:extLst>
          </p:nvPr>
        </p:nvGraphicFramePr>
        <p:xfrm>
          <a:off x="792016" y="174255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5"/>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5"/>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5"/>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13" name="object 13"/>
          <p:cNvSpPr/>
          <p:nvPr/>
        </p:nvSpPr>
        <p:spPr>
          <a:xfrm>
            <a:off x="3711899" y="1026617"/>
            <a:ext cx="390334" cy="329628"/>
          </a:xfrm>
          <a:prstGeom prst="rect">
            <a:avLst/>
          </a:prstGeom>
          <a:blipFill>
            <a:blip r:embed="rId2" cstate="print"/>
            <a:stretch>
              <a:fillRect/>
            </a:stretch>
          </a:blipFill>
        </p:spPr>
        <p:txBody>
          <a:bodyPr wrap="square" lIns="0" tIns="0" rIns="0" bIns="0" rtlCol="0"/>
          <a:lstStyle/>
          <a:p>
            <a:endParaRPr/>
          </a:p>
        </p:txBody>
      </p:sp>
      <p:sp>
        <p:nvSpPr>
          <p:cNvPr id="15" name="object 15"/>
          <p:cNvSpPr/>
          <p:nvPr/>
        </p:nvSpPr>
        <p:spPr>
          <a:xfrm>
            <a:off x="6014382" y="766495"/>
            <a:ext cx="4536440" cy="6696075"/>
          </a:xfrm>
          <a:custGeom>
            <a:avLst/>
            <a:gdLst/>
            <a:ahLst/>
            <a:cxnLst/>
            <a:rect l="l" t="t" r="r" b="b"/>
            <a:pathLst>
              <a:path w="4536440" h="6696075">
                <a:moveTo>
                  <a:pt x="42839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283900" y="6695897"/>
                </a:lnTo>
                <a:lnTo>
                  <a:pt x="4329198" y="6691837"/>
                </a:lnTo>
                <a:lnTo>
                  <a:pt x="4371833" y="6680132"/>
                </a:lnTo>
                <a:lnTo>
                  <a:pt x="4411092" y="6661494"/>
                </a:lnTo>
                <a:lnTo>
                  <a:pt x="4446264" y="6636633"/>
                </a:lnTo>
                <a:lnTo>
                  <a:pt x="4476637" y="6606262"/>
                </a:lnTo>
                <a:lnTo>
                  <a:pt x="4501500" y="6571092"/>
                </a:lnTo>
                <a:lnTo>
                  <a:pt x="4520140" y="6531835"/>
                </a:lnTo>
                <a:lnTo>
                  <a:pt x="4531846" y="6489201"/>
                </a:lnTo>
                <a:lnTo>
                  <a:pt x="4535906" y="6443903"/>
                </a:lnTo>
                <a:lnTo>
                  <a:pt x="4535906" y="251993"/>
                </a:lnTo>
                <a:lnTo>
                  <a:pt x="4531846" y="206698"/>
                </a:lnTo>
                <a:lnTo>
                  <a:pt x="4520140" y="164066"/>
                </a:lnTo>
                <a:lnTo>
                  <a:pt x="4501500" y="124809"/>
                </a:lnTo>
                <a:lnTo>
                  <a:pt x="4476637" y="89639"/>
                </a:lnTo>
                <a:lnTo>
                  <a:pt x="4446264" y="59267"/>
                </a:lnTo>
                <a:lnTo>
                  <a:pt x="4411092" y="34405"/>
                </a:lnTo>
                <a:lnTo>
                  <a:pt x="4371833" y="15765"/>
                </a:lnTo>
                <a:lnTo>
                  <a:pt x="4329198" y="4060"/>
                </a:lnTo>
                <a:lnTo>
                  <a:pt x="4283900" y="0"/>
                </a:lnTo>
                <a:close/>
              </a:path>
            </a:pathLst>
          </a:custGeom>
          <a:solidFill>
            <a:srgbClr val="CCECFC"/>
          </a:solidFill>
        </p:spPr>
        <p:txBody>
          <a:bodyPr wrap="square" lIns="0" tIns="0" rIns="0" bIns="0" rtlCol="0"/>
          <a:lstStyle/>
          <a:p>
            <a:endParaRPr/>
          </a:p>
        </p:txBody>
      </p:sp>
      <p:sp>
        <p:nvSpPr>
          <p:cNvPr id="16" name="object 16"/>
          <p:cNvSpPr/>
          <p:nvPr/>
        </p:nvSpPr>
        <p:spPr>
          <a:xfrm>
            <a:off x="6194383" y="946496"/>
            <a:ext cx="4176395" cy="6336030"/>
          </a:xfrm>
          <a:custGeom>
            <a:avLst/>
            <a:gdLst/>
            <a:ahLst/>
            <a:cxnLst/>
            <a:rect l="l" t="t" r="r" b="b"/>
            <a:pathLst>
              <a:path w="4176395" h="6336030">
                <a:moveTo>
                  <a:pt x="40319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4031907" y="6335903"/>
                </a:lnTo>
                <a:lnTo>
                  <a:pt x="4077420" y="6328561"/>
                </a:lnTo>
                <a:lnTo>
                  <a:pt x="4116948" y="6308117"/>
                </a:lnTo>
                <a:lnTo>
                  <a:pt x="4148118" y="6276943"/>
                </a:lnTo>
                <a:lnTo>
                  <a:pt x="4168559" y="6237412"/>
                </a:lnTo>
                <a:lnTo>
                  <a:pt x="4175899" y="6191897"/>
                </a:lnTo>
                <a:lnTo>
                  <a:pt x="4175899" y="143992"/>
                </a:lnTo>
                <a:lnTo>
                  <a:pt x="4168559" y="98483"/>
                </a:lnTo>
                <a:lnTo>
                  <a:pt x="4148118" y="58956"/>
                </a:lnTo>
                <a:lnTo>
                  <a:pt x="4116948" y="27785"/>
                </a:lnTo>
                <a:lnTo>
                  <a:pt x="4077420" y="7341"/>
                </a:lnTo>
                <a:lnTo>
                  <a:pt x="4031907" y="0"/>
                </a:lnTo>
                <a:close/>
              </a:path>
            </a:pathLst>
          </a:custGeom>
          <a:solidFill>
            <a:srgbClr val="FFFFFF"/>
          </a:solidFill>
        </p:spPr>
        <p:txBody>
          <a:bodyPr wrap="square" lIns="0" tIns="0" rIns="0" bIns="0" rtlCol="0"/>
          <a:lstStyle/>
          <a:p>
            <a:endParaRPr/>
          </a:p>
        </p:txBody>
      </p:sp>
      <p:sp>
        <p:nvSpPr>
          <p:cNvPr id="17" name="object 17"/>
          <p:cNvSpPr/>
          <p:nvPr/>
        </p:nvSpPr>
        <p:spPr>
          <a:xfrm>
            <a:off x="6828088" y="946496"/>
            <a:ext cx="1194435" cy="282575"/>
          </a:xfrm>
          <a:custGeom>
            <a:avLst/>
            <a:gdLst/>
            <a:ahLst/>
            <a:cxnLst/>
            <a:rect l="l" t="t" r="r" b="b"/>
            <a:pathLst>
              <a:path w="1194434"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18" name="object 18"/>
          <p:cNvSpPr/>
          <p:nvPr/>
        </p:nvSpPr>
        <p:spPr>
          <a:xfrm>
            <a:off x="9304536" y="1026617"/>
            <a:ext cx="390334" cy="329628"/>
          </a:xfrm>
          <a:prstGeom prst="rect">
            <a:avLst/>
          </a:prstGeom>
          <a:blipFill>
            <a:blip r:embed="rId3" cstate="print"/>
            <a:stretch>
              <a:fillRect/>
            </a:stretch>
          </a:blipFill>
        </p:spPr>
        <p:txBody>
          <a:bodyPr wrap="square" lIns="0" tIns="0" rIns="0" bIns="0" rtlCol="0"/>
          <a:lstStyle/>
          <a:p>
            <a:endParaRPr/>
          </a:p>
        </p:txBody>
      </p:sp>
      <p:sp>
        <p:nvSpPr>
          <p:cNvPr id="20" name="object 20"/>
          <p:cNvSpPr/>
          <p:nvPr/>
        </p:nvSpPr>
        <p:spPr>
          <a:xfrm>
            <a:off x="6766137"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1" name="object 21"/>
          <p:cNvSpPr/>
          <p:nvPr/>
        </p:nvSpPr>
        <p:spPr>
          <a:xfrm>
            <a:off x="6766137"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2" name="object 22"/>
          <p:cNvSpPr/>
          <p:nvPr/>
        </p:nvSpPr>
        <p:spPr>
          <a:xfrm>
            <a:off x="7315987"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3" name="object 23"/>
          <p:cNvSpPr/>
          <p:nvPr/>
        </p:nvSpPr>
        <p:spPr>
          <a:xfrm>
            <a:off x="7315987"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4" name="object 24"/>
          <p:cNvSpPr/>
          <p:nvPr/>
        </p:nvSpPr>
        <p:spPr>
          <a:xfrm>
            <a:off x="7884788"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5" name="object 25"/>
          <p:cNvSpPr/>
          <p:nvPr/>
        </p:nvSpPr>
        <p:spPr>
          <a:xfrm>
            <a:off x="7884788"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6" name="object 26"/>
          <p:cNvSpPr/>
          <p:nvPr/>
        </p:nvSpPr>
        <p:spPr>
          <a:xfrm>
            <a:off x="9760888" y="1708223"/>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sp>
        <p:nvSpPr>
          <p:cNvPr id="27" name="object 27"/>
          <p:cNvSpPr/>
          <p:nvPr/>
        </p:nvSpPr>
        <p:spPr>
          <a:xfrm>
            <a:off x="9760888" y="7216201"/>
            <a:ext cx="0" cy="0"/>
          </a:xfrm>
          <a:custGeom>
            <a:avLst/>
            <a:gdLst/>
            <a:ahLst/>
            <a:cxnLst/>
            <a:rect l="l" t="t" r="r" b="b"/>
            <a:pathLst>
              <a:path>
                <a:moveTo>
                  <a:pt x="0" y="0"/>
                </a:moveTo>
                <a:lnTo>
                  <a:pt x="0" y="0"/>
                </a:lnTo>
              </a:path>
            </a:pathLst>
          </a:custGeom>
          <a:ln w="12700">
            <a:solidFill>
              <a:srgbClr val="ABE1FA"/>
            </a:solidFill>
          </a:ln>
        </p:spPr>
        <p:txBody>
          <a:bodyPr wrap="square" lIns="0" tIns="0" rIns="0" bIns="0" rtlCol="0"/>
          <a:lstStyle/>
          <a:p>
            <a:endParaRPr/>
          </a:p>
        </p:txBody>
      </p:sp>
      <p:graphicFrame>
        <p:nvGraphicFramePr>
          <p:cNvPr id="28" name="object 28"/>
          <p:cNvGraphicFramePr>
            <a:graphicFrameLocks noGrp="1"/>
          </p:cNvGraphicFramePr>
          <p:nvPr>
            <p:extLst>
              <p:ext uri="{D42A27DB-BD31-4B8C-83A1-F6EECF244321}">
                <p14:modId xmlns:p14="http://schemas.microsoft.com/office/powerpoint/2010/main" val="776374243"/>
              </p:ext>
            </p:extLst>
          </p:nvPr>
        </p:nvGraphicFramePr>
        <p:xfrm>
          <a:off x="6370538" y="1733574"/>
          <a:ext cx="3853178" cy="5468620"/>
        </p:xfrm>
        <a:graphic>
          <a:graphicData uri="http://schemas.openxmlformats.org/drawingml/2006/table">
            <a:tbl>
              <a:tblPr firstRow="1" bandRow="1">
                <a:tableStyleId>{2D5ABB26-0587-4C30-8999-92F81FD0307C}</a:tableStyleId>
              </a:tblPr>
              <a:tblGrid>
                <a:gridCol w="395605">
                  <a:extLst>
                    <a:ext uri="{9D8B030D-6E8A-4147-A177-3AD203B41FA5}">
                      <a16:colId xmlns:a16="http://schemas.microsoft.com/office/drawing/2014/main" val="20000"/>
                    </a:ext>
                  </a:extLst>
                </a:gridCol>
                <a:gridCol w="549909">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1876425">
                  <a:extLst>
                    <a:ext uri="{9D8B030D-6E8A-4147-A177-3AD203B41FA5}">
                      <a16:colId xmlns:a16="http://schemas.microsoft.com/office/drawing/2014/main" val="20003"/>
                    </a:ext>
                  </a:extLst>
                </a:gridCol>
                <a:gridCol w="462279">
                  <a:extLst>
                    <a:ext uri="{9D8B030D-6E8A-4147-A177-3AD203B41FA5}">
                      <a16:colId xmlns:a16="http://schemas.microsoft.com/office/drawing/2014/main" val="20004"/>
                    </a:ext>
                  </a:extLst>
                </a:gridCol>
              </a:tblGrid>
              <a:tr h="154305">
                <a:tc>
                  <a:txBody>
                    <a:bodyPr/>
                    <a:lstStyle/>
                    <a:p>
                      <a:pPr marL="104775">
                        <a:lnSpc>
                          <a:spcPts val="540"/>
                        </a:lnSpc>
                      </a:pPr>
                      <a:endParaRPr sz="750" dirty="0">
                        <a:latin typeface="Arial Unicode MS"/>
                        <a:cs typeface="Arial Unicode MS"/>
                      </a:endParaRPr>
                    </a:p>
                  </a:txBody>
                  <a:tcPr marL="0" marR="0" marT="0" marB="0">
                    <a:lnR w="12700">
                      <a:solidFill>
                        <a:srgbClr val="ABE1FA"/>
                      </a:solidFill>
                      <a:prstDash val="solid"/>
                    </a:lnR>
                    <a:lnB w="12700">
                      <a:solidFill>
                        <a:srgbClr val="ABE1FA"/>
                      </a:solidFill>
                      <a:prstDash val="solid"/>
                    </a:lnB>
                  </a:tcPr>
                </a:tc>
                <a:tc>
                  <a:txBody>
                    <a:bodyPr/>
                    <a:lstStyle/>
                    <a:p>
                      <a:pPr marL="93345">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4615">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R="51435" algn="ctr">
                        <a:lnSpc>
                          <a:spcPts val="540"/>
                        </a:lnSpc>
                      </a:pPr>
                      <a:endParaRPr sz="750" dirty="0">
                        <a:latin typeface="Arial Unicode MS"/>
                        <a:cs typeface="Arial Unicode MS"/>
                      </a:endParaRPr>
                    </a:p>
                  </a:txBody>
                  <a:tcPr marL="0" marR="0" marT="0" marB="0">
                    <a:lnL w="12700">
                      <a:solidFill>
                        <a:srgbClr val="ABE1FA"/>
                      </a:solidFill>
                      <a:prstDash val="solid"/>
                    </a:lnL>
                    <a:lnR w="12700">
                      <a:solidFill>
                        <a:srgbClr val="ABE1FA"/>
                      </a:solidFill>
                      <a:prstDash val="solid"/>
                    </a:lnR>
                    <a:lnB w="12700">
                      <a:solidFill>
                        <a:srgbClr val="ABE1FA"/>
                      </a:solidFill>
                      <a:prstDash val="solid"/>
                    </a:lnB>
                  </a:tcPr>
                </a:tc>
                <a:tc>
                  <a:txBody>
                    <a:bodyPr/>
                    <a:lstStyle/>
                    <a:p>
                      <a:pPr marL="92075">
                        <a:lnSpc>
                          <a:spcPts val="540"/>
                        </a:lnSpc>
                      </a:pPr>
                      <a:endParaRPr sz="750" dirty="0">
                        <a:latin typeface="Arial Unicode MS"/>
                        <a:cs typeface="Arial Unicode MS"/>
                      </a:endParaRPr>
                    </a:p>
                  </a:txBody>
                  <a:tcPr marL="0" marR="0" marT="0" marB="0">
                    <a:lnL w="12700">
                      <a:solidFill>
                        <a:srgbClr val="ABE1FA"/>
                      </a:solidFill>
                      <a:prstDash val="solid"/>
                    </a:lnL>
                    <a:lnB w="12700">
                      <a:solidFill>
                        <a:srgbClr val="ABE1FA"/>
                      </a:solidFill>
                      <a:prstDash val="solid"/>
                    </a:lnB>
                  </a:tcPr>
                </a:tc>
                <a:extLst>
                  <a:ext uri="{0D108BD9-81ED-4DB2-BD59-A6C34878D82A}">
                    <a16:rowId xmlns:a16="http://schemas.microsoft.com/office/drawing/2014/main" val="1000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2"/>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3"/>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5"/>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7"/>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8"/>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0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1"/>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2"/>
                  </a:ext>
                </a:extLst>
              </a:tr>
              <a:tr h="227965">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3"/>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4"/>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5"/>
                  </a:ext>
                </a:extLst>
              </a:tr>
              <a:tr h="2413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6"/>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7"/>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8"/>
                  </a:ext>
                </a:extLst>
              </a:tr>
              <a:tr h="2540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19"/>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0"/>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1"/>
                  </a:ext>
                </a:extLst>
              </a:tr>
              <a:tr h="22860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lnB w="12700">
                      <a:solidFill>
                        <a:srgbClr val="ABE1FA"/>
                      </a:solidFill>
                      <a:prstDash val="solid"/>
                    </a:lnB>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T w="12700">
                      <a:solidFill>
                        <a:srgbClr val="ABE1FA"/>
                      </a:solidFill>
                      <a:prstDash val="solid"/>
                    </a:lnT>
                    <a:lnB w="12700">
                      <a:solidFill>
                        <a:srgbClr val="ABE1FA"/>
                      </a:solidFill>
                      <a:prstDash val="solid"/>
                    </a:lnB>
                  </a:tcPr>
                </a:tc>
                <a:extLst>
                  <a:ext uri="{0D108BD9-81ED-4DB2-BD59-A6C34878D82A}">
                    <a16:rowId xmlns:a16="http://schemas.microsoft.com/office/drawing/2014/main" val="10022"/>
                  </a:ext>
                </a:extLst>
              </a:tr>
              <a:tr h="184150">
                <a:tc>
                  <a:txBody>
                    <a:bodyPr/>
                    <a:lstStyle/>
                    <a:p>
                      <a:pPr>
                        <a:lnSpc>
                          <a:spcPct val="100000"/>
                        </a:lnSpc>
                      </a:pPr>
                      <a:endParaRPr sz="700">
                        <a:latin typeface="Times New Roman"/>
                        <a:cs typeface="Times New Roman"/>
                      </a:endParaRPr>
                    </a:p>
                  </a:txBody>
                  <a:tcPr marL="0" marR="0" marT="0" marB="0">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a:latin typeface="Times New Roman"/>
                        <a:cs typeface="Times New Roman"/>
                      </a:endParaRPr>
                    </a:p>
                  </a:txBody>
                  <a:tcPr marL="0" marR="0" marT="0" marB="0">
                    <a:lnL w="12700">
                      <a:solidFill>
                        <a:srgbClr val="ABE1FA"/>
                      </a:solidFill>
                      <a:prstDash val="solid"/>
                    </a:lnL>
                    <a:lnR w="12700">
                      <a:solidFill>
                        <a:srgbClr val="ABE1FA"/>
                      </a:solidFill>
                      <a:prstDash val="solid"/>
                    </a:lnR>
                    <a:lnT w="12700">
                      <a:solidFill>
                        <a:srgbClr val="ABE1FA"/>
                      </a:solidFill>
                      <a:prstDash val="solid"/>
                    </a:lnT>
                  </a:tcPr>
                </a:tc>
                <a:tc>
                  <a:txBody>
                    <a:bodyPr/>
                    <a:lstStyle/>
                    <a:p>
                      <a:pPr>
                        <a:lnSpc>
                          <a:spcPct val="100000"/>
                        </a:lnSpc>
                      </a:pPr>
                      <a:endParaRPr sz="700" dirty="0">
                        <a:latin typeface="Times New Roman"/>
                        <a:cs typeface="Times New Roman"/>
                      </a:endParaRPr>
                    </a:p>
                  </a:txBody>
                  <a:tcPr marL="0" marR="0" marT="0" marB="0">
                    <a:lnL w="12700">
                      <a:solidFill>
                        <a:srgbClr val="ABE1FA"/>
                      </a:solidFill>
                      <a:prstDash val="solid"/>
                    </a:lnL>
                    <a:lnT w="12700">
                      <a:solidFill>
                        <a:srgbClr val="ABE1FA"/>
                      </a:solidFill>
                      <a:prstDash val="solid"/>
                    </a:lnT>
                  </a:tcPr>
                </a:tc>
                <a:extLst>
                  <a:ext uri="{0D108BD9-81ED-4DB2-BD59-A6C34878D82A}">
                    <a16:rowId xmlns:a16="http://schemas.microsoft.com/office/drawing/2014/main" val="10023"/>
                  </a:ext>
                </a:extLst>
              </a:tr>
            </a:tbl>
          </a:graphicData>
        </a:graphic>
      </p:graphicFrame>
      <p:sp>
        <p:nvSpPr>
          <p:cNvPr id="29" name="object 29"/>
          <p:cNvSpPr txBox="1"/>
          <p:nvPr/>
        </p:nvSpPr>
        <p:spPr>
          <a:xfrm>
            <a:off x="158168"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124</a:t>
            </a:r>
            <a:endParaRPr sz="800">
              <a:latin typeface="Arial Unicode MS"/>
              <a:cs typeface="Arial Unicode MS"/>
            </a:endParaRPr>
          </a:p>
        </p:txBody>
      </p:sp>
      <p:sp>
        <p:nvSpPr>
          <p:cNvPr id="30" name="object 30"/>
          <p:cNvSpPr txBox="1"/>
          <p:nvPr/>
        </p:nvSpPr>
        <p:spPr>
          <a:xfrm>
            <a:off x="10571639" y="7549276"/>
            <a:ext cx="19685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125</a:t>
            </a:r>
            <a:endParaRPr sz="800">
              <a:latin typeface="Arial Unicode MS"/>
              <a:cs typeface="Arial Unicode MS"/>
            </a:endParaRPr>
          </a:p>
        </p:txBody>
      </p:sp>
      <p:sp>
        <p:nvSpPr>
          <p:cNvPr id="31" name="object 123">
            <a:extLst>
              <a:ext uri="{FF2B5EF4-FFF2-40B4-BE49-F238E27FC236}">
                <a16:creationId xmlns:a16="http://schemas.microsoft.com/office/drawing/2014/main" id="{D95D4AAB-D7FC-4DE5-954B-B7751D404370}"/>
              </a:ext>
            </a:extLst>
          </p:cNvPr>
          <p:cNvSpPr txBox="1"/>
          <p:nvPr/>
        </p:nvSpPr>
        <p:spPr>
          <a:xfrm>
            <a:off x="6623048" y="1159924"/>
            <a:ext cx="2615174" cy="101134"/>
          </a:xfrm>
          <a:prstGeom prst="rect">
            <a:avLst/>
          </a:prstGeom>
        </p:spPr>
        <p:txBody>
          <a:bodyPr wrap="square" lIns="0" tIns="5270" rIns="0" bIns="0" rtlCol="0">
            <a:noAutofit/>
          </a:bodyPr>
          <a:lstStyle/>
          <a:p>
            <a:pPr marL="12700">
              <a:lnSpc>
                <a:spcPts val="830"/>
              </a:lnSpc>
            </a:pPr>
            <a:r>
              <a:rPr lang="es-ES" sz="700" spc="-40" dirty="0">
                <a:solidFill>
                  <a:srgbClr val="00AFEE"/>
                </a:solidFill>
                <a:latin typeface="Malgun Gothic"/>
                <a:cs typeface="Malgun Gothic"/>
              </a:rPr>
              <a:t>Perseverad en la oración, velando en ella con acción de gracias.</a:t>
            </a:r>
            <a:r>
              <a:rPr sz="700" spc="-40" dirty="0">
                <a:solidFill>
                  <a:srgbClr val="00AFEE"/>
                </a:solidFill>
                <a:latin typeface="Malgun Gothic"/>
                <a:cs typeface="Malgun Gothic"/>
              </a:rPr>
              <a:t> (</a:t>
            </a:r>
            <a:r>
              <a:rPr lang="es-ES" sz="700" spc="-40" dirty="0">
                <a:solidFill>
                  <a:srgbClr val="00AFEE"/>
                </a:solidFill>
                <a:latin typeface="Malgun Gothic"/>
                <a:cs typeface="Malgun Gothic"/>
              </a:rPr>
              <a:t>Col</a:t>
            </a:r>
            <a:r>
              <a:rPr sz="700" spc="-40" dirty="0">
                <a:solidFill>
                  <a:srgbClr val="00AFEE"/>
                </a:solidFill>
                <a:latin typeface="Malgun Gothic"/>
                <a:cs typeface="Malgun Gothic"/>
              </a:rPr>
              <a:t> 4:2)</a:t>
            </a:r>
            <a:endParaRPr sz="700" spc="-40" dirty="0">
              <a:latin typeface="Malgun Gothic"/>
              <a:cs typeface="Malgun Gothic"/>
            </a:endParaRPr>
          </a:p>
        </p:txBody>
      </p:sp>
      <p:sp>
        <p:nvSpPr>
          <p:cNvPr id="32" name="object 121">
            <a:extLst>
              <a:ext uri="{FF2B5EF4-FFF2-40B4-BE49-F238E27FC236}">
                <a16:creationId xmlns:a16="http://schemas.microsoft.com/office/drawing/2014/main" id="{46A75EC6-31BA-44B6-B131-354AC4E7DFB8}"/>
              </a:ext>
            </a:extLst>
          </p:cNvPr>
          <p:cNvSpPr txBox="1"/>
          <p:nvPr/>
        </p:nvSpPr>
        <p:spPr>
          <a:xfrm>
            <a:off x="6311900" y="1743265"/>
            <a:ext cx="479534" cy="119845"/>
          </a:xfrm>
          <a:prstGeom prst="rect">
            <a:avLst/>
          </a:prstGeom>
        </p:spPr>
        <p:txBody>
          <a:bodyPr wrap="square" lIns="0" tIns="3651" rIns="0" bIns="0" rtlCol="0">
            <a:noAutofit/>
          </a:bodyPr>
          <a:lstStyle/>
          <a:p>
            <a:pPr marL="79658" algn="ctr">
              <a:lnSpc>
                <a:spcPts val="575"/>
              </a:lnSpc>
            </a:pPr>
            <a:r>
              <a:rPr lang="es-ES" sz="750" dirty="0">
                <a:solidFill>
                  <a:srgbClr val="00AFEE"/>
                </a:solidFill>
                <a:latin typeface="Malgun Gothic"/>
                <a:cs typeface="Malgun Gothic"/>
              </a:rPr>
              <a:t>FECHA</a:t>
            </a:r>
            <a:endParaRPr sz="750" dirty="0">
              <a:latin typeface="Malgun Gothic"/>
              <a:cs typeface="Malgun Gothic"/>
            </a:endParaRPr>
          </a:p>
        </p:txBody>
      </p:sp>
      <p:sp>
        <p:nvSpPr>
          <p:cNvPr id="33" name="object 120">
            <a:extLst>
              <a:ext uri="{FF2B5EF4-FFF2-40B4-BE49-F238E27FC236}">
                <a16:creationId xmlns:a16="http://schemas.microsoft.com/office/drawing/2014/main" id="{7F205736-32C4-4BFF-AF50-39C842788359}"/>
              </a:ext>
            </a:extLst>
          </p:cNvPr>
          <p:cNvSpPr txBox="1"/>
          <p:nvPr/>
        </p:nvSpPr>
        <p:spPr>
          <a:xfrm>
            <a:off x="6769096" y="1743266"/>
            <a:ext cx="519367" cy="130568"/>
          </a:xfrm>
          <a:prstGeom prst="rect">
            <a:avLst/>
          </a:prstGeom>
        </p:spPr>
        <p:txBody>
          <a:bodyPr wrap="square" lIns="0" tIns="3651" rIns="0" bIns="0" rtlCol="0">
            <a:noAutofit/>
          </a:bodyPr>
          <a:lstStyle/>
          <a:p>
            <a:pPr marL="93544">
              <a:lnSpc>
                <a:spcPts val="575"/>
              </a:lnSpc>
            </a:pPr>
            <a:r>
              <a:rPr lang="es-ES" sz="750" dirty="0">
                <a:solidFill>
                  <a:srgbClr val="00AFEE"/>
                </a:solidFill>
                <a:latin typeface="Malgun Gothic"/>
                <a:cs typeface="Malgun Gothic"/>
              </a:rPr>
              <a:t>SOLICITA</a:t>
            </a:r>
            <a:endParaRPr sz="750" dirty="0">
              <a:latin typeface="Malgun Gothic"/>
              <a:cs typeface="Malgun Gothic"/>
            </a:endParaRPr>
          </a:p>
        </p:txBody>
      </p:sp>
      <p:sp>
        <p:nvSpPr>
          <p:cNvPr id="34" name="object 119">
            <a:extLst>
              <a:ext uri="{FF2B5EF4-FFF2-40B4-BE49-F238E27FC236}">
                <a16:creationId xmlns:a16="http://schemas.microsoft.com/office/drawing/2014/main" id="{9D4A3A26-F823-4E4D-9A0A-016822FD1DC4}"/>
              </a:ext>
            </a:extLst>
          </p:cNvPr>
          <p:cNvSpPr txBox="1"/>
          <p:nvPr/>
        </p:nvSpPr>
        <p:spPr>
          <a:xfrm>
            <a:off x="7407838" y="1743266"/>
            <a:ext cx="465839" cy="86194"/>
          </a:xfrm>
          <a:prstGeom prst="rect">
            <a:avLst/>
          </a:prstGeom>
        </p:spPr>
        <p:txBody>
          <a:bodyPr wrap="square" lIns="0" tIns="3651" rIns="0" bIns="0" rtlCol="0">
            <a:noAutofit/>
          </a:bodyPr>
          <a:lstStyle/>
          <a:p>
            <a:pPr marL="95001">
              <a:lnSpc>
                <a:spcPts val="575"/>
              </a:lnSpc>
            </a:pPr>
            <a:r>
              <a:rPr lang="es-ES" sz="750" dirty="0">
                <a:solidFill>
                  <a:srgbClr val="00AFEE"/>
                </a:solidFill>
                <a:latin typeface="Malgun Gothic"/>
                <a:cs typeface="Malgun Gothic"/>
              </a:rPr>
              <a:t>TEMA</a:t>
            </a:r>
            <a:endParaRPr sz="750" dirty="0">
              <a:latin typeface="Malgun Gothic"/>
              <a:cs typeface="Malgun Gothic"/>
            </a:endParaRPr>
          </a:p>
        </p:txBody>
      </p:sp>
      <p:sp>
        <p:nvSpPr>
          <p:cNvPr id="35" name="object 118">
            <a:extLst>
              <a:ext uri="{FF2B5EF4-FFF2-40B4-BE49-F238E27FC236}">
                <a16:creationId xmlns:a16="http://schemas.microsoft.com/office/drawing/2014/main" id="{84EC072D-1EAA-427A-959A-39DE630BD4B2}"/>
              </a:ext>
            </a:extLst>
          </p:cNvPr>
          <p:cNvSpPr txBox="1"/>
          <p:nvPr/>
        </p:nvSpPr>
        <p:spPr>
          <a:xfrm>
            <a:off x="7988296" y="1743265"/>
            <a:ext cx="1876099" cy="154631"/>
          </a:xfrm>
          <a:prstGeom prst="rect">
            <a:avLst/>
          </a:prstGeom>
        </p:spPr>
        <p:txBody>
          <a:bodyPr wrap="square" lIns="0" tIns="3651" rIns="0" bIns="0" rtlCol="0">
            <a:noAutofit/>
          </a:bodyPr>
          <a:lstStyle/>
          <a:p>
            <a:pPr marR="744237" algn="r" defTabSz="1882775">
              <a:lnSpc>
                <a:spcPts val="575"/>
              </a:lnSpc>
            </a:pPr>
            <a:r>
              <a:rPr lang="es-ES" sz="750" dirty="0">
                <a:solidFill>
                  <a:srgbClr val="00AFEE"/>
                </a:solidFill>
                <a:latin typeface="Malgun Gothic"/>
                <a:cs typeface="Malgun Gothic"/>
              </a:rPr>
              <a:t>CONTENIDO</a:t>
            </a:r>
            <a:endParaRPr sz="750" dirty="0">
              <a:latin typeface="Malgun Gothic"/>
              <a:cs typeface="Malgun Gothic"/>
            </a:endParaRPr>
          </a:p>
        </p:txBody>
      </p:sp>
      <p:sp>
        <p:nvSpPr>
          <p:cNvPr id="36" name="object 117">
            <a:extLst>
              <a:ext uri="{FF2B5EF4-FFF2-40B4-BE49-F238E27FC236}">
                <a16:creationId xmlns:a16="http://schemas.microsoft.com/office/drawing/2014/main" id="{92F87B83-584B-4A9C-A895-464000E999B9}"/>
              </a:ext>
            </a:extLst>
          </p:cNvPr>
          <p:cNvSpPr txBox="1"/>
          <p:nvPr/>
        </p:nvSpPr>
        <p:spPr>
          <a:xfrm>
            <a:off x="9716232" y="1743265"/>
            <a:ext cx="674823" cy="155470"/>
          </a:xfrm>
          <a:prstGeom prst="rect">
            <a:avLst/>
          </a:prstGeom>
        </p:spPr>
        <p:txBody>
          <a:bodyPr wrap="square" lIns="0" tIns="3651" rIns="0" bIns="0" rtlCol="0">
            <a:noAutofit/>
          </a:bodyPr>
          <a:lstStyle/>
          <a:p>
            <a:pPr marL="93168">
              <a:lnSpc>
                <a:spcPts val="575"/>
              </a:lnSpc>
            </a:pPr>
            <a:r>
              <a:rPr lang="es-ES" sz="750" dirty="0">
                <a:solidFill>
                  <a:srgbClr val="00AFEE"/>
                </a:solidFill>
                <a:latin typeface="Malgun Gothic"/>
                <a:cs typeface="Malgun Gothic"/>
              </a:rPr>
              <a:t>RESPUESTA</a:t>
            </a:r>
            <a:endParaRPr sz="750" dirty="0">
              <a:latin typeface="Malgun Gothic"/>
              <a:cs typeface="Malgun Gothic"/>
            </a:endParaRPr>
          </a:p>
        </p:txBody>
      </p:sp>
      <p:sp>
        <p:nvSpPr>
          <p:cNvPr id="37" name="object 123">
            <a:extLst>
              <a:ext uri="{FF2B5EF4-FFF2-40B4-BE49-F238E27FC236}">
                <a16:creationId xmlns:a16="http://schemas.microsoft.com/office/drawing/2014/main" id="{121A6D6D-F7DE-4048-AE05-81B866057F7C}"/>
              </a:ext>
            </a:extLst>
          </p:cNvPr>
          <p:cNvSpPr txBox="1"/>
          <p:nvPr/>
        </p:nvSpPr>
        <p:spPr>
          <a:xfrm>
            <a:off x="984248" y="1159394"/>
            <a:ext cx="2615174" cy="101134"/>
          </a:xfrm>
          <a:prstGeom prst="rect">
            <a:avLst/>
          </a:prstGeom>
        </p:spPr>
        <p:txBody>
          <a:bodyPr wrap="square" lIns="0" tIns="5270" rIns="0" bIns="0" rtlCol="0">
            <a:noAutofit/>
          </a:bodyPr>
          <a:lstStyle/>
          <a:p>
            <a:pPr marL="12700">
              <a:lnSpc>
                <a:spcPts val="830"/>
              </a:lnSpc>
            </a:pPr>
            <a:r>
              <a:rPr lang="es-ES" sz="700" spc="-40" dirty="0">
                <a:solidFill>
                  <a:srgbClr val="00AFEE"/>
                </a:solidFill>
                <a:latin typeface="Malgun Gothic"/>
                <a:cs typeface="Malgun Gothic"/>
              </a:rPr>
              <a:t>Perseverad en la oración, velando en ella con acción de gracias.</a:t>
            </a:r>
            <a:r>
              <a:rPr sz="700" spc="-40" dirty="0">
                <a:solidFill>
                  <a:srgbClr val="00AFEE"/>
                </a:solidFill>
                <a:latin typeface="Malgun Gothic"/>
                <a:cs typeface="Malgun Gothic"/>
              </a:rPr>
              <a:t> (</a:t>
            </a:r>
            <a:r>
              <a:rPr lang="es-ES" sz="700" spc="-40" dirty="0">
                <a:solidFill>
                  <a:srgbClr val="00AFEE"/>
                </a:solidFill>
                <a:latin typeface="Malgun Gothic"/>
                <a:cs typeface="Malgun Gothic"/>
              </a:rPr>
              <a:t>Col</a:t>
            </a:r>
            <a:r>
              <a:rPr sz="700" spc="-40" dirty="0">
                <a:solidFill>
                  <a:srgbClr val="00AFEE"/>
                </a:solidFill>
                <a:latin typeface="Malgun Gothic"/>
                <a:cs typeface="Malgun Gothic"/>
              </a:rPr>
              <a:t> 4:2)</a:t>
            </a:r>
            <a:endParaRPr sz="700" spc="-40" dirty="0">
              <a:latin typeface="Malgun Gothic"/>
              <a:cs typeface="Malgun Gothic"/>
            </a:endParaRPr>
          </a:p>
        </p:txBody>
      </p:sp>
      <p:sp>
        <p:nvSpPr>
          <p:cNvPr id="38" name="object 121">
            <a:extLst>
              <a:ext uri="{FF2B5EF4-FFF2-40B4-BE49-F238E27FC236}">
                <a16:creationId xmlns:a16="http://schemas.microsoft.com/office/drawing/2014/main" id="{B843F655-9E7C-4529-BCA6-20F899B38DE8}"/>
              </a:ext>
            </a:extLst>
          </p:cNvPr>
          <p:cNvSpPr txBox="1"/>
          <p:nvPr/>
        </p:nvSpPr>
        <p:spPr>
          <a:xfrm>
            <a:off x="673100" y="1742735"/>
            <a:ext cx="479534" cy="119845"/>
          </a:xfrm>
          <a:prstGeom prst="rect">
            <a:avLst/>
          </a:prstGeom>
        </p:spPr>
        <p:txBody>
          <a:bodyPr wrap="square" lIns="0" tIns="3651" rIns="0" bIns="0" rtlCol="0">
            <a:noAutofit/>
          </a:bodyPr>
          <a:lstStyle/>
          <a:p>
            <a:pPr marL="79658" algn="ctr">
              <a:lnSpc>
                <a:spcPts val="575"/>
              </a:lnSpc>
            </a:pPr>
            <a:r>
              <a:rPr lang="es-ES" sz="750" dirty="0">
                <a:solidFill>
                  <a:srgbClr val="00AFEE"/>
                </a:solidFill>
                <a:latin typeface="Malgun Gothic"/>
                <a:cs typeface="Malgun Gothic"/>
              </a:rPr>
              <a:t>FECHA</a:t>
            </a:r>
            <a:endParaRPr sz="750" dirty="0">
              <a:latin typeface="Malgun Gothic"/>
              <a:cs typeface="Malgun Gothic"/>
            </a:endParaRPr>
          </a:p>
        </p:txBody>
      </p:sp>
      <p:sp>
        <p:nvSpPr>
          <p:cNvPr id="39" name="object 120">
            <a:extLst>
              <a:ext uri="{FF2B5EF4-FFF2-40B4-BE49-F238E27FC236}">
                <a16:creationId xmlns:a16="http://schemas.microsoft.com/office/drawing/2014/main" id="{A583AB14-6B4E-4442-8D70-7CF9E3B8431E}"/>
              </a:ext>
            </a:extLst>
          </p:cNvPr>
          <p:cNvSpPr txBox="1"/>
          <p:nvPr/>
        </p:nvSpPr>
        <p:spPr>
          <a:xfrm>
            <a:off x="1130296" y="1742736"/>
            <a:ext cx="519367" cy="130568"/>
          </a:xfrm>
          <a:prstGeom prst="rect">
            <a:avLst/>
          </a:prstGeom>
        </p:spPr>
        <p:txBody>
          <a:bodyPr wrap="square" lIns="0" tIns="3651" rIns="0" bIns="0" rtlCol="0">
            <a:noAutofit/>
          </a:bodyPr>
          <a:lstStyle/>
          <a:p>
            <a:pPr marL="93544">
              <a:lnSpc>
                <a:spcPts val="575"/>
              </a:lnSpc>
            </a:pPr>
            <a:r>
              <a:rPr lang="es-ES" sz="750" dirty="0">
                <a:solidFill>
                  <a:srgbClr val="00AFEE"/>
                </a:solidFill>
                <a:latin typeface="Malgun Gothic"/>
                <a:cs typeface="Malgun Gothic"/>
              </a:rPr>
              <a:t>SOLICITA</a:t>
            </a:r>
            <a:endParaRPr sz="750" dirty="0">
              <a:latin typeface="Malgun Gothic"/>
              <a:cs typeface="Malgun Gothic"/>
            </a:endParaRPr>
          </a:p>
        </p:txBody>
      </p:sp>
      <p:sp>
        <p:nvSpPr>
          <p:cNvPr id="40" name="object 119">
            <a:extLst>
              <a:ext uri="{FF2B5EF4-FFF2-40B4-BE49-F238E27FC236}">
                <a16:creationId xmlns:a16="http://schemas.microsoft.com/office/drawing/2014/main" id="{C6605801-4324-4846-A2B0-8E48264FA142}"/>
              </a:ext>
            </a:extLst>
          </p:cNvPr>
          <p:cNvSpPr txBox="1"/>
          <p:nvPr/>
        </p:nvSpPr>
        <p:spPr>
          <a:xfrm>
            <a:off x="1769038" y="1742736"/>
            <a:ext cx="465839" cy="86194"/>
          </a:xfrm>
          <a:prstGeom prst="rect">
            <a:avLst/>
          </a:prstGeom>
        </p:spPr>
        <p:txBody>
          <a:bodyPr wrap="square" lIns="0" tIns="3651" rIns="0" bIns="0" rtlCol="0">
            <a:noAutofit/>
          </a:bodyPr>
          <a:lstStyle/>
          <a:p>
            <a:pPr marL="95001">
              <a:lnSpc>
                <a:spcPts val="575"/>
              </a:lnSpc>
            </a:pPr>
            <a:r>
              <a:rPr lang="es-ES" sz="750" dirty="0">
                <a:solidFill>
                  <a:srgbClr val="00AFEE"/>
                </a:solidFill>
                <a:latin typeface="Malgun Gothic"/>
                <a:cs typeface="Malgun Gothic"/>
              </a:rPr>
              <a:t>TEMA</a:t>
            </a:r>
            <a:endParaRPr sz="750" dirty="0">
              <a:latin typeface="Malgun Gothic"/>
              <a:cs typeface="Malgun Gothic"/>
            </a:endParaRPr>
          </a:p>
        </p:txBody>
      </p:sp>
      <p:sp>
        <p:nvSpPr>
          <p:cNvPr id="41" name="object 118">
            <a:extLst>
              <a:ext uri="{FF2B5EF4-FFF2-40B4-BE49-F238E27FC236}">
                <a16:creationId xmlns:a16="http://schemas.microsoft.com/office/drawing/2014/main" id="{E9B4D8D7-F4B2-4D33-8435-774BD3099CCB}"/>
              </a:ext>
            </a:extLst>
          </p:cNvPr>
          <p:cNvSpPr txBox="1"/>
          <p:nvPr/>
        </p:nvSpPr>
        <p:spPr>
          <a:xfrm>
            <a:off x="2349496" y="1742735"/>
            <a:ext cx="1876099" cy="154631"/>
          </a:xfrm>
          <a:prstGeom prst="rect">
            <a:avLst/>
          </a:prstGeom>
        </p:spPr>
        <p:txBody>
          <a:bodyPr wrap="square" lIns="0" tIns="3651" rIns="0" bIns="0" rtlCol="0">
            <a:noAutofit/>
          </a:bodyPr>
          <a:lstStyle/>
          <a:p>
            <a:pPr marR="744237" algn="r" defTabSz="1882775">
              <a:lnSpc>
                <a:spcPts val="575"/>
              </a:lnSpc>
            </a:pPr>
            <a:r>
              <a:rPr lang="es-ES" sz="750" dirty="0">
                <a:solidFill>
                  <a:srgbClr val="00AFEE"/>
                </a:solidFill>
                <a:latin typeface="Malgun Gothic"/>
                <a:cs typeface="Malgun Gothic"/>
              </a:rPr>
              <a:t>CONTENIDO</a:t>
            </a:r>
            <a:endParaRPr sz="750" dirty="0">
              <a:latin typeface="Malgun Gothic"/>
              <a:cs typeface="Malgun Gothic"/>
            </a:endParaRPr>
          </a:p>
        </p:txBody>
      </p:sp>
      <p:sp>
        <p:nvSpPr>
          <p:cNvPr id="42" name="object 117">
            <a:extLst>
              <a:ext uri="{FF2B5EF4-FFF2-40B4-BE49-F238E27FC236}">
                <a16:creationId xmlns:a16="http://schemas.microsoft.com/office/drawing/2014/main" id="{405AF9F4-0645-4D1C-B1CD-48BFF075FFB1}"/>
              </a:ext>
            </a:extLst>
          </p:cNvPr>
          <p:cNvSpPr txBox="1"/>
          <p:nvPr/>
        </p:nvSpPr>
        <p:spPr>
          <a:xfrm>
            <a:off x="4077432" y="1742735"/>
            <a:ext cx="674823" cy="155470"/>
          </a:xfrm>
          <a:prstGeom prst="rect">
            <a:avLst/>
          </a:prstGeom>
        </p:spPr>
        <p:txBody>
          <a:bodyPr wrap="square" lIns="0" tIns="3651" rIns="0" bIns="0" rtlCol="0">
            <a:noAutofit/>
          </a:bodyPr>
          <a:lstStyle/>
          <a:p>
            <a:pPr marL="93168">
              <a:lnSpc>
                <a:spcPts val="575"/>
              </a:lnSpc>
            </a:pPr>
            <a:r>
              <a:rPr lang="es-ES" sz="750" dirty="0">
                <a:solidFill>
                  <a:srgbClr val="00AFEE"/>
                </a:solidFill>
                <a:latin typeface="Malgun Gothic"/>
                <a:cs typeface="Malgun Gothic"/>
              </a:rPr>
              <a:t>RESPUESTA</a:t>
            </a:r>
            <a:endParaRPr sz="750" dirty="0">
              <a:latin typeface="Malgun Gothic"/>
              <a:cs typeface="Malgun Goth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TotalTime>
  <Words>2180</Words>
  <Application>Microsoft Office PowerPoint</Application>
  <PresentationFormat>사용자 지정</PresentationFormat>
  <Paragraphs>193</Paragraphs>
  <Slides>11</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11</vt:i4>
      </vt:variant>
    </vt:vector>
  </HeadingPairs>
  <TitlesOfParts>
    <vt:vector size="19" baseType="lpstr">
      <vt:lpstr>Arial Unicode MS</vt:lpstr>
      <vt:lpstr>Malgun Gothic</vt:lpstr>
      <vt:lpstr>NanumBarunGothic</vt:lpstr>
      <vt:lpstr>Arial Black</vt:lpstr>
      <vt:lpstr>Calibri</vt:lpstr>
      <vt:lpstr>Cambria</vt:lpstr>
      <vt:lpstr>Times New Roman</vt:lpstr>
      <vt:lpstr>Office Theme</vt:lpstr>
      <vt:lpstr>PowerPoint 프레젠테이션</vt:lpstr>
      <vt:lpstr>PowerPoint 프레젠테이션</vt:lpstr>
      <vt:lpstr>Nuestra historia</vt:lpstr>
      <vt:lpstr>  Miércoles </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CIELOZIP</dc:creator>
  <cp:lastModifiedBy>Gregory Cole</cp:lastModifiedBy>
  <cp:revision>29</cp:revision>
  <dcterms:created xsi:type="dcterms:W3CDTF">2021-12-11T23:31:56Z</dcterms:created>
  <dcterms:modified xsi:type="dcterms:W3CDTF">2022-08-24T23:21:55Z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2020-12-13T00:00:00Z</vt:filetime>
  </property>
  <property fmtid="{D5CDD505-2E9C-101B-9397-08002B2CF9AE}" pid="3" name="Creator">
    <vt:lpwstr>Adobe InDesign 16.0 (Macintosh)</vt:lpwstr>
  </property>
  <property fmtid="{D5CDD505-2E9C-101B-9397-08002B2CF9AE}" pid="4" name="LastSaved">
    <vt:filetime>2021-12-11T00:00:00Z</vt:filetime>
  </property>
</Properties>
</file>